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6"/>
  </p:notesMasterIdLst>
  <p:sldIdLst>
    <p:sldId id="273" r:id="rId2"/>
    <p:sldId id="274" r:id="rId3"/>
    <p:sldId id="275" r:id="rId4"/>
    <p:sldId id="276" r:id="rId5"/>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6" autoAdjust="0"/>
    <p:restoredTop sz="94660"/>
  </p:normalViewPr>
  <p:slideViewPr>
    <p:cSldViewPr snapToGrid="0">
      <p:cViewPr varScale="1">
        <p:scale>
          <a:sx n="112" d="100"/>
          <a:sy n="112" d="100"/>
        </p:scale>
        <p:origin x="1872" y="6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13DD790-9531-4E4A-90E2-331FC1A79C35}" type="datetimeFigureOut">
              <a:rPr lang="en-US" smtClean="0"/>
              <a:t>2/10/2025</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522EB01-DA12-4D1F-8818-7D26DC07604C}" type="slidenum">
              <a:rPr lang="en-US" smtClean="0"/>
              <a:t>‹#›</a:t>
            </a:fld>
            <a:endParaRPr lang="en-US"/>
          </a:p>
        </p:txBody>
      </p:sp>
    </p:spTree>
    <p:extLst>
      <p:ext uri="{BB962C8B-B14F-4D97-AF65-F5344CB8AC3E}">
        <p14:creationId xmlns:p14="http://schemas.microsoft.com/office/powerpoint/2010/main" val="369276799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pPr>
              <a:spcBef>
                <a:spcPts val="600"/>
              </a:spcBef>
              <a:spcAft>
                <a:spcPts val="600"/>
              </a:spcAft>
            </a:pPr>
            <a:r>
              <a:rPr lang="en-US" dirty="0"/>
              <a:t>Imagine that you find yourself</a:t>
            </a:r>
            <a:r>
              <a:rPr lang="en-US" baseline="0" dirty="0"/>
              <a:t> in this situation. Do you see a reason to seek ethics advice?</a:t>
            </a:r>
          </a:p>
          <a:p>
            <a:pPr>
              <a:spcBef>
                <a:spcPts val="600"/>
              </a:spcBef>
              <a:spcAft>
                <a:spcPts val="600"/>
              </a:spcAft>
            </a:pPr>
            <a:r>
              <a:rPr lang="en-US" baseline="0" dirty="0"/>
              <a:t>If so, what questions might you ask?</a:t>
            </a:r>
          </a:p>
          <a:p>
            <a:pPr>
              <a:spcBef>
                <a:spcPts val="600"/>
              </a:spcBef>
              <a:spcAft>
                <a:spcPts val="600"/>
              </a:spcAft>
            </a:pPr>
            <a:r>
              <a:rPr lang="en-US" baseline="0" dirty="0"/>
              <a:t>Do any of the Principles or Standards of Ethical Conduct or the Criminal Conflict of Interest Laws, all summarized in the Ethics and Public Service document, seem to be implicated by this scenario?  </a:t>
            </a:r>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888FE0B-2D5E-4C6F-93C0-7E98E06449ED}" type="slidenum">
              <a:rPr kumimoji="0" lang="en-US"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US"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24339286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pPr>
              <a:spcBef>
                <a:spcPts val="600"/>
              </a:spcBef>
              <a:spcAft>
                <a:spcPts val="600"/>
              </a:spcAft>
            </a:pPr>
            <a:r>
              <a:rPr lang="en-US" dirty="0"/>
              <a:t>What steps</a:t>
            </a:r>
            <a:r>
              <a:rPr lang="en-US" baseline="0" dirty="0"/>
              <a:t> do you take to manage this situation?</a:t>
            </a:r>
          </a:p>
          <a:p>
            <a:pPr>
              <a:spcBef>
                <a:spcPts val="600"/>
              </a:spcBef>
              <a:spcAft>
                <a:spcPts val="600"/>
              </a:spcAft>
            </a:pPr>
            <a:r>
              <a:rPr lang="en-US" baseline="0" dirty="0"/>
              <a:t>What questions do you ask?</a:t>
            </a:r>
          </a:p>
          <a:p>
            <a:pPr>
              <a:spcBef>
                <a:spcPts val="600"/>
              </a:spcBef>
              <a:spcAft>
                <a:spcPts val="600"/>
              </a:spcAft>
            </a:pPr>
            <a:r>
              <a:rPr lang="en-US" baseline="0" dirty="0"/>
              <a:t>If you seek ethics advice, what information do you provide to your ethics official?</a:t>
            </a:r>
            <a:endParaRPr lang="en-US" dirty="0"/>
          </a:p>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888FE0B-2D5E-4C6F-93C0-7E98E06449ED}" type="slidenum">
              <a:rPr kumimoji="0" lang="en-US"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US"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27472386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pPr>
              <a:spcBef>
                <a:spcPts val="600"/>
              </a:spcBef>
              <a:spcAft>
                <a:spcPts val="600"/>
              </a:spcAft>
            </a:pPr>
            <a:r>
              <a:rPr lang="en-US" dirty="0"/>
              <a:t>There are many ethics issues</a:t>
            </a:r>
            <a:r>
              <a:rPr lang="en-US" baseline="0" dirty="0"/>
              <a:t> that can arise for an employee in this situation that touch on the principles relating to loyalty to law, selfless service, and responsible stewardship. For example:</a:t>
            </a:r>
            <a:endParaRPr lang="en-US" dirty="0"/>
          </a:p>
          <a:p>
            <a:pPr marL="628650" lvl="1" indent="-171450">
              <a:spcBef>
                <a:spcPts val="600"/>
              </a:spcBef>
              <a:spcAft>
                <a:spcPts val="600"/>
              </a:spcAft>
              <a:buFont typeface="Arial" panose="020B0604020202020204" pitchFamily="34" charset="0"/>
              <a:buChar char="•"/>
            </a:pPr>
            <a:r>
              <a:rPr lang="en-US" dirty="0"/>
              <a:t>Negotiations</a:t>
            </a:r>
            <a:r>
              <a:rPr lang="en-US" baseline="0" dirty="0"/>
              <a:t> for future employment may create a financial conflict of interest. </a:t>
            </a:r>
          </a:p>
          <a:p>
            <a:pPr marL="628650" lvl="1" indent="-171450">
              <a:spcBef>
                <a:spcPts val="600"/>
              </a:spcBef>
              <a:spcAft>
                <a:spcPts val="600"/>
              </a:spcAft>
              <a:buFont typeface="Arial" panose="020B0604020202020204" pitchFamily="34" charset="0"/>
              <a:buChar char="•"/>
            </a:pPr>
            <a:r>
              <a:rPr lang="en-US" baseline="0" dirty="0"/>
              <a:t>There may be gifts and travel associated with a prospective job interview, discussion, etc., and these should be discussed with an ethics official.</a:t>
            </a:r>
          </a:p>
          <a:p>
            <a:pPr marL="0" indent="0">
              <a:buFont typeface="Arial" panose="020B0604020202020204" pitchFamily="34" charset="0"/>
              <a:buNone/>
            </a:pPr>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888FE0B-2D5E-4C6F-93C0-7E98E06449ED}" type="slidenum">
              <a:rPr kumimoji="0" lang="en-US"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en-US"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3320633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pPr>
              <a:spcBef>
                <a:spcPts val="600"/>
              </a:spcBef>
              <a:spcAft>
                <a:spcPts val="600"/>
              </a:spcAft>
            </a:pPr>
            <a:r>
              <a:rPr lang="en-US" dirty="0"/>
              <a:t>Explain that this discussion could constitute a “negotiation</a:t>
            </a:r>
            <a:r>
              <a:rPr lang="en-US" baseline="0" dirty="0"/>
              <a:t> for future employment” for purposes </a:t>
            </a:r>
            <a:r>
              <a:rPr lang="en-US" dirty="0"/>
              <a:t>of the criminal conflict of interest laws (see 18 USC 208 and the definition of “imputed interests” at 5 CFR 2635.402(b)(2)). (See also 5 CFR Subpart D – Conflicting Financial Interests and 5 CFR Subpart F – Seeking Other Employment.)</a:t>
            </a:r>
            <a:endParaRPr lang="en-US" b="0" i="0" dirty="0">
              <a:solidFill>
                <a:srgbClr val="333333"/>
              </a:solidFill>
              <a:effectLst/>
            </a:endParaRPr>
          </a:p>
          <a:p>
            <a:pPr marL="628650" lvl="1" indent="-171450">
              <a:spcBef>
                <a:spcPts val="600"/>
              </a:spcBef>
              <a:spcAft>
                <a:spcPts val="600"/>
              </a:spcAft>
              <a:buFont typeface="Arial" panose="020B0604020202020204" pitchFamily="34" charset="0"/>
              <a:buChar char="•"/>
            </a:pPr>
            <a:r>
              <a:rPr lang="en-US" baseline="0" dirty="0"/>
              <a:t>Explain that an employee in such a situation must either unconditionally reject the overture toward employment or recuse themselves from matters affecting their prospective employer.</a:t>
            </a:r>
          </a:p>
          <a:p>
            <a:pPr marL="628650" marR="0" lvl="1" indent="-171450" algn="l" defTabSz="914400" rtl="0" eaLnBrk="1" fontAlgn="auto" latinLnBrk="0" hangingPunct="1">
              <a:spcBef>
                <a:spcPts val="600"/>
              </a:spcBef>
              <a:spcAft>
                <a:spcPts val="600"/>
              </a:spcAft>
              <a:buClrTx/>
              <a:buSzTx/>
              <a:buFont typeface="Arial" panose="020B0604020202020204" pitchFamily="34" charset="0"/>
              <a:buChar char="•"/>
              <a:tabLst/>
              <a:defRPr/>
            </a:pPr>
            <a:r>
              <a:rPr lang="en-US" baseline="0" dirty="0"/>
              <a:t>Strongly emphasize that the seeking and negotiating rules are broader than employees might imagine and that they should seek advice any time they have employment discussions with someone who does business with or is regulated by the agency.</a:t>
            </a:r>
          </a:p>
          <a:p>
            <a:pPr marL="0" indent="0">
              <a:spcBef>
                <a:spcPts val="600"/>
              </a:spcBef>
              <a:spcAft>
                <a:spcPts val="600"/>
              </a:spcAft>
              <a:buFont typeface="Arial" panose="020B0604020202020204" pitchFamily="34" charset="0"/>
              <a:buNone/>
            </a:pPr>
            <a:r>
              <a:rPr lang="en-US" dirty="0"/>
              <a:t>Discuss the application of the gifts rules at 5 CFR Subpart B – Gifts from Outside Sources regarding any travel or other gifts associated with a job search (see specifically 5 CFR 2635.204(e)(3)).</a:t>
            </a:r>
            <a:endParaRPr lang="en-US" baseline="0" dirty="0"/>
          </a:p>
          <a:p>
            <a:pPr marL="628650" lvl="1" indent="-171450">
              <a:spcBef>
                <a:spcPts val="600"/>
              </a:spcBef>
              <a:spcAft>
                <a:spcPts val="600"/>
              </a:spcAft>
              <a:buFont typeface="Arial" panose="020B0604020202020204" pitchFamily="34" charset="0"/>
              <a:buChar char="•"/>
            </a:pPr>
            <a:r>
              <a:rPr lang="en-US" baseline="0" dirty="0"/>
              <a:t>If applicable, such gifts may need to be reported on the employee’s financial disclosure report.</a:t>
            </a:r>
          </a:p>
          <a:p>
            <a:pPr marL="0" indent="0">
              <a:spcBef>
                <a:spcPts val="600"/>
              </a:spcBef>
              <a:spcAft>
                <a:spcPts val="600"/>
              </a:spcAft>
              <a:buFont typeface="Arial" panose="020B0604020202020204" pitchFamily="34" charset="0"/>
              <a:buNone/>
            </a:pPr>
            <a:r>
              <a:rPr lang="en-US" baseline="0" dirty="0"/>
              <a:t>Explain that a “cooling off period” may be appropriate even after discussions concerning future employment have ceased to prevent any appearance considerations (see 5 CFR Subpart E – Impartiality in Performing Official Duties). </a:t>
            </a:r>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888FE0B-2D5E-4C6F-93C0-7E98E06449ED}" type="slidenum">
              <a:rPr kumimoji="0" lang="en-US"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en-US" sz="1200" b="0" i="0" u="none" strike="noStrike" kern="1200" cap="none" spc="0" normalizeH="0" baseline="0" noProof="0" dirty="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82151536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bg>
      <p:bgRef idx="1001">
        <a:schemeClr val="bg2"/>
      </p:bgRef>
    </p:bg>
    <p:spTree>
      <p:nvGrpSpPr>
        <p:cNvPr id="1" name=""/>
        <p:cNvGrpSpPr/>
        <p:nvPr/>
      </p:nvGrpSpPr>
      <p:grpSpPr>
        <a:xfrm>
          <a:off x="0" y="0"/>
          <a:ext cx="0" cy="0"/>
          <a:chOff x="0" y="0"/>
          <a:chExt cx="0" cy="0"/>
        </a:xfrm>
      </p:grpSpPr>
      <p:sp>
        <p:nvSpPr>
          <p:cNvPr id="12" name="Freeform 6"/>
          <p:cNvSpPr/>
          <p:nvPr/>
        </p:nvSpPr>
        <p:spPr bwMode="auto">
          <a:xfrm>
            <a:off x="8838008" y="1189204"/>
            <a:ext cx="305991" cy="819150"/>
          </a:xfrm>
          <a:custGeom>
            <a:avLst/>
            <a:gdLst/>
            <a:ahLst/>
            <a:cxnLst/>
            <a:rect l="0" t="0" r="r" b="b"/>
            <a:pathLst>
              <a:path w="1799" h="3612">
                <a:moveTo>
                  <a:pt x="1799" y="0"/>
                </a:moveTo>
                <a:lnTo>
                  <a:pt x="1799" y="3612"/>
                </a:lnTo>
                <a:lnTo>
                  <a:pt x="1686" y="3609"/>
                </a:lnTo>
                <a:lnTo>
                  <a:pt x="1574" y="3598"/>
                </a:lnTo>
                <a:lnTo>
                  <a:pt x="1464" y="3581"/>
                </a:lnTo>
                <a:lnTo>
                  <a:pt x="1357" y="3557"/>
                </a:lnTo>
                <a:lnTo>
                  <a:pt x="1251" y="3527"/>
                </a:lnTo>
                <a:lnTo>
                  <a:pt x="1150" y="3490"/>
                </a:lnTo>
                <a:lnTo>
                  <a:pt x="1050" y="3448"/>
                </a:lnTo>
                <a:lnTo>
                  <a:pt x="953" y="3401"/>
                </a:lnTo>
                <a:lnTo>
                  <a:pt x="860" y="3347"/>
                </a:lnTo>
                <a:lnTo>
                  <a:pt x="771" y="3289"/>
                </a:lnTo>
                <a:lnTo>
                  <a:pt x="686" y="3224"/>
                </a:lnTo>
                <a:lnTo>
                  <a:pt x="604" y="3156"/>
                </a:lnTo>
                <a:lnTo>
                  <a:pt x="527" y="3083"/>
                </a:lnTo>
                <a:lnTo>
                  <a:pt x="454" y="3005"/>
                </a:lnTo>
                <a:lnTo>
                  <a:pt x="386" y="2923"/>
                </a:lnTo>
                <a:lnTo>
                  <a:pt x="323" y="2838"/>
                </a:lnTo>
                <a:lnTo>
                  <a:pt x="265" y="2748"/>
                </a:lnTo>
                <a:lnTo>
                  <a:pt x="211" y="2655"/>
                </a:lnTo>
                <a:lnTo>
                  <a:pt x="163" y="2559"/>
                </a:lnTo>
                <a:lnTo>
                  <a:pt x="121" y="2459"/>
                </a:lnTo>
                <a:lnTo>
                  <a:pt x="85" y="2356"/>
                </a:lnTo>
                <a:lnTo>
                  <a:pt x="55" y="2251"/>
                </a:lnTo>
                <a:lnTo>
                  <a:pt x="32" y="2143"/>
                </a:lnTo>
                <a:lnTo>
                  <a:pt x="14" y="2033"/>
                </a:lnTo>
                <a:lnTo>
                  <a:pt x="4" y="1920"/>
                </a:lnTo>
                <a:lnTo>
                  <a:pt x="0" y="1806"/>
                </a:lnTo>
                <a:lnTo>
                  <a:pt x="4" y="1692"/>
                </a:lnTo>
                <a:lnTo>
                  <a:pt x="14" y="1580"/>
                </a:lnTo>
                <a:lnTo>
                  <a:pt x="32" y="1469"/>
                </a:lnTo>
                <a:lnTo>
                  <a:pt x="55" y="1362"/>
                </a:lnTo>
                <a:lnTo>
                  <a:pt x="85" y="1256"/>
                </a:lnTo>
                <a:lnTo>
                  <a:pt x="121" y="1154"/>
                </a:lnTo>
                <a:lnTo>
                  <a:pt x="163" y="1054"/>
                </a:lnTo>
                <a:lnTo>
                  <a:pt x="211" y="958"/>
                </a:lnTo>
                <a:lnTo>
                  <a:pt x="265" y="864"/>
                </a:lnTo>
                <a:lnTo>
                  <a:pt x="323" y="774"/>
                </a:lnTo>
                <a:lnTo>
                  <a:pt x="386" y="689"/>
                </a:lnTo>
                <a:lnTo>
                  <a:pt x="454" y="607"/>
                </a:lnTo>
                <a:lnTo>
                  <a:pt x="527" y="529"/>
                </a:lnTo>
                <a:lnTo>
                  <a:pt x="604" y="456"/>
                </a:lnTo>
                <a:lnTo>
                  <a:pt x="686" y="388"/>
                </a:lnTo>
                <a:lnTo>
                  <a:pt x="771" y="325"/>
                </a:lnTo>
                <a:lnTo>
                  <a:pt x="860" y="266"/>
                </a:lnTo>
                <a:lnTo>
                  <a:pt x="953" y="212"/>
                </a:lnTo>
                <a:lnTo>
                  <a:pt x="1050" y="164"/>
                </a:lnTo>
                <a:lnTo>
                  <a:pt x="1150" y="122"/>
                </a:lnTo>
                <a:lnTo>
                  <a:pt x="1251" y="85"/>
                </a:lnTo>
                <a:lnTo>
                  <a:pt x="1357" y="55"/>
                </a:lnTo>
                <a:lnTo>
                  <a:pt x="1464" y="32"/>
                </a:lnTo>
                <a:lnTo>
                  <a:pt x="1574" y="14"/>
                </a:lnTo>
                <a:lnTo>
                  <a:pt x="1686" y="5"/>
                </a:lnTo>
                <a:lnTo>
                  <a:pt x="1799" y="0"/>
                </a:lnTo>
                <a:close/>
              </a:path>
            </a:pathLst>
          </a:custGeom>
          <a:solidFill>
            <a:schemeClr val="tx2"/>
          </a:solidFill>
          <a:ln w="0">
            <a:noFill/>
            <a:prstDash val="solid"/>
            <a:round/>
            <a:headEnd/>
            <a:tailEnd/>
          </a:ln>
        </p:spPr>
      </p:sp>
      <p:sp>
        <p:nvSpPr>
          <p:cNvPr id="2" name="Title 1"/>
          <p:cNvSpPr>
            <a:spLocks noGrp="1"/>
          </p:cNvSpPr>
          <p:nvPr>
            <p:ph type="ctrTitle"/>
          </p:nvPr>
        </p:nvSpPr>
        <p:spPr>
          <a:xfrm>
            <a:off x="1" y="-361966"/>
            <a:ext cx="7624581" cy="1549106"/>
          </a:xfrm>
        </p:spPr>
        <p:txBody>
          <a:bodyPr anchor="t">
            <a:normAutofit/>
          </a:bodyPr>
          <a:lstStyle>
            <a:lvl1pPr algn="l">
              <a:lnSpc>
                <a:spcPct val="85000"/>
              </a:lnSpc>
              <a:defRPr sz="2400" i="0" cap="all" baseline="0">
                <a:solidFill>
                  <a:schemeClr val="bg1"/>
                </a:solidFill>
                <a:latin typeface="Aharoni" panose="02010803020104030203" pitchFamily="2" charset="-79"/>
                <a:cs typeface="Aharoni" panose="02010803020104030203" pitchFamily="2" charset="-79"/>
              </a:defRPr>
            </a:lvl1pPr>
          </a:lstStyle>
          <a:p>
            <a:r>
              <a:rPr lang="en-US"/>
              <a:t>Click to edit Master title style</a:t>
            </a:r>
          </a:p>
        </p:txBody>
      </p:sp>
      <p:sp>
        <p:nvSpPr>
          <p:cNvPr id="3" name="Subtitle 2"/>
          <p:cNvSpPr>
            <a:spLocks noGrp="1"/>
          </p:cNvSpPr>
          <p:nvPr>
            <p:ph type="subTitle" idx="1" hasCustomPrompt="1"/>
          </p:nvPr>
        </p:nvSpPr>
        <p:spPr>
          <a:xfrm>
            <a:off x="752978" y="1781344"/>
            <a:ext cx="7912445" cy="3607087"/>
          </a:xfrm>
        </p:spPr>
        <p:txBody>
          <a:bodyPr>
            <a:noAutofit/>
          </a:bodyPr>
          <a:lstStyle>
            <a:lvl1pPr marL="0" indent="0" algn="l">
              <a:lnSpc>
                <a:spcPct val="100000"/>
              </a:lnSpc>
              <a:spcBef>
                <a:spcPts val="0"/>
              </a:spcBef>
              <a:buNone/>
              <a:defRPr sz="8000" b="0" i="0" baseline="0">
                <a:solidFill>
                  <a:schemeClr val="tx2"/>
                </a:solidFill>
                <a:latin typeface="Aharoni" panose="02010803020104030203" pitchFamily="2" charset="-79"/>
                <a:cs typeface="Aharoni" panose="02010803020104030203" pitchFamily="2" charset="-79"/>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6" name="Slide Number Placeholder 5"/>
          <p:cNvSpPr>
            <a:spLocks noGrp="1"/>
          </p:cNvSpPr>
          <p:nvPr>
            <p:ph type="sldNum" sz="quarter" idx="12"/>
          </p:nvPr>
        </p:nvSpPr>
        <p:spPr>
          <a:xfrm>
            <a:off x="8838008" y="1416219"/>
            <a:ext cx="305991" cy="365125"/>
          </a:xfrm>
        </p:spPr>
        <p:txBody>
          <a:bodyPr/>
          <a:lstStyle>
            <a:lvl1pPr algn="r">
              <a:defRPr>
                <a:solidFill>
                  <a:schemeClr val="bg2"/>
                </a:solidFill>
              </a:defRPr>
            </a:lvl1pPr>
          </a:lstStyle>
          <a:p>
            <a:fld id="{FC1B147F-F87E-410F-B779-986FBFEFC4CA}" type="slidenum">
              <a:rPr lang="en-US" smtClean="0">
                <a:solidFill>
                  <a:srgbClr val="1D1A1D"/>
                </a:solidFill>
              </a:rPr>
              <a:pPr/>
              <a:t>‹#›</a:t>
            </a:fld>
            <a:endParaRPr lang="en-US">
              <a:solidFill>
                <a:srgbClr val="1D1A1D"/>
              </a:solidFill>
            </a:endParaRPr>
          </a:p>
        </p:txBody>
      </p:sp>
      <p:cxnSp>
        <p:nvCxnSpPr>
          <p:cNvPr id="9" name="Straight Connector 8"/>
          <p:cNvCxnSpPr/>
          <p:nvPr/>
        </p:nvCxnSpPr>
        <p:spPr>
          <a:xfrm>
            <a:off x="580391" y="1257300"/>
            <a:ext cx="0" cy="5600700"/>
          </a:xfrm>
          <a:prstGeom prst="line">
            <a:avLst/>
          </a:prstGeom>
          <a:ln w="25400">
            <a:solidFill>
              <a:schemeClr val="tx2"/>
            </a:solidFill>
          </a:ln>
        </p:spPr>
        <p:style>
          <a:lnRef idx="1">
            <a:schemeClr val="accent1"/>
          </a:lnRef>
          <a:fillRef idx="0">
            <a:schemeClr val="accent1"/>
          </a:fillRef>
          <a:effectRef idx="0">
            <a:schemeClr val="accent1"/>
          </a:effectRef>
          <a:fontRef idx="minor">
            <a:schemeClr val="tx1"/>
          </a:fontRef>
        </p:style>
      </p:cxnSp>
      <p:sp>
        <p:nvSpPr>
          <p:cNvPr id="11" name="Text Placeholder 10">
            <a:extLst>
              <a:ext uri="{FF2B5EF4-FFF2-40B4-BE49-F238E27FC236}">
                <a16:creationId xmlns:a16="http://schemas.microsoft.com/office/drawing/2014/main" id="{92FC8D20-8339-1E2A-926E-A873A640C50B}"/>
              </a:ext>
            </a:extLst>
          </p:cNvPr>
          <p:cNvSpPr>
            <a:spLocks noGrp="1"/>
          </p:cNvSpPr>
          <p:nvPr>
            <p:ph type="body" sz="quarter" idx="13" hasCustomPrompt="1"/>
          </p:nvPr>
        </p:nvSpPr>
        <p:spPr>
          <a:xfrm>
            <a:off x="752475" y="5573713"/>
            <a:ext cx="7913688" cy="1001712"/>
          </a:xfrm>
        </p:spPr>
        <p:txBody>
          <a:bodyPr/>
          <a:lstStyle>
            <a:lvl1pPr marL="0" indent="0">
              <a:buNone/>
              <a:defRPr/>
            </a:lvl1pPr>
          </a:lstStyle>
          <a:p>
            <a:pPr lvl="0"/>
            <a:r>
              <a:rPr lang="en-US"/>
              <a:t>Click to edit Master text styles.</a:t>
            </a:r>
          </a:p>
        </p:txBody>
      </p:sp>
    </p:spTree>
    <p:extLst>
      <p:ext uri="{BB962C8B-B14F-4D97-AF65-F5344CB8AC3E}">
        <p14:creationId xmlns:p14="http://schemas.microsoft.com/office/powerpoint/2010/main" val="2789841724"/>
      </p:ext>
    </p:extLst>
  </p:cSld>
  <p:clrMapOvr>
    <a:overrideClrMapping bg1="dk1" tx1="lt1" bg2="dk2" tx2="lt2" accent1="accent1" accent2="accent2" accent3="accent3" accent4="accent4" accent5="accent5" accent6="accent6" hlink="hlink" folHlink="folHlink"/>
  </p:clrMapOvr>
  <p:extLst>
    <p:ext uri="{DCECCB84-F9BA-43D5-87BE-67443E8EF086}">
      <p15:sldGuideLst xmlns:p15="http://schemas.microsoft.com/office/powerpoint/2012/main">
        <p15:guide id="1" orient="horz" pos="792">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69214" y="557263"/>
            <a:ext cx="2880360" cy="1919239"/>
          </a:xfrm>
        </p:spPr>
        <p:txBody>
          <a:bodyPr anchor="t">
            <a:noAutofit/>
          </a:bodyPr>
          <a:lstStyle>
            <a:lvl1pPr>
              <a:lnSpc>
                <a:spcPct val="93000"/>
              </a:lnSpc>
              <a:defRPr sz="4000" baseline="0"/>
            </a:lvl1pPr>
          </a:lstStyle>
          <a:p>
            <a:r>
              <a:rPr lang="en-US"/>
              <a:t>Click to edit Master title style</a:t>
            </a:r>
          </a:p>
        </p:txBody>
      </p:sp>
      <p:sp>
        <p:nvSpPr>
          <p:cNvPr id="3" name="Picture Placeholder 2"/>
          <p:cNvSpPr>
            <a:spLocks noGrp="1" noChangeAspect="1"/>
          </p:cNvSpPr>
          <p:nvPr>
            <p:ph type="pic" idx="1"/>
          </p:nvPr>
        </p:nvSpPr>
        <p:spPr>
          <a:xfrm>
            <a:off x="3943350" y="3"/>
            <a:ext cx="4629150" cy="6857999"/>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569214" y="2621512"/>
            <a:ext cx="2880360" cy="3236976"/>
          </a:xfrm>
        </p:spPr>
        <p:txBody>
          <a:bodyPr/>
          <a:lstStyle>
            <a:lvl1pPr marL="0" indent="0" algn="r">
              <a:lnSpc>
                <a:spcPct val="125000"/>
              </a:lnSpc>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86E9DD2-A713-4E35-8CEC-CF06A693EBDE}" type="datetimeFigureOut">
              <a:rPr lang="en-US" smtClean="0">
                <a:solidFill>
                  <a:prstClr val="black">
                    <a:lumMod val="85000"/>
                    <a:lumOff val="15000"/>
                  </a:prstClr>
                </a:solidFill>
              </a:rPr>
              <a:pPr/>
              <a:t>2/10/2025</a:t>
            </a:fld>
            <a:endParaRPr lang="en-US">
              <a:solidFill>
                <a:prstClr val="black">
                  <a:lumMod val="85000"/>
                  <a:lumOff val="15000"/>
                </a:prstClr>
              </a:solidFill>
            </a:endParaRPr>
          </a:p>
        </p:txBody>
      </p:sp>
      <p:sp>
        <p:nvSpPr>
          <p:cNvPr id="6" name="Footer Placeholder 5"/>
          <p:cNvSpPr>
            <a:spLocks noGrp="1"/>
          </p:cNvSpPr>
          <p:nvPr>
            <p:ph type="ftr" sz="quarter" idx="11"/>
          </p:nvPr>
        </p:nvSpPr>
        <p:spPr/>
        <p:txBody>
          <a:bodyPr/>
          <a:lstStyle/>
          <a:p>
            <a:endParaRPr lang="en-US">
              <a:solidFill>
                <a:prstClr val="black">
                  <a:lumMod val="85000"/>
                  <a:lumOff val="15000"/>
                </a:prstClr>
              </a:solidFill>
            </a:endParaRPr>
          </a:p>
        </p:txBody>
      </p:sp>
      <p:sp>
        <p:nvSpPr>
          <p:cNvPr id="7" name="Slide Number Placeholder 6"/>
          <p:cNvSpPr>
            <a:spLocks noGrp="1"/>
          </p:cNvSpPr>
          <p:nvPr>
            <p:ph type="sldNum" sz="quarter" idx="12"/>
          </p:nvPr>
        </p:nvSpPr>
        <p:spPr/>
        <p:txBody>
          <a:bodyPr/>
          <a:lstStyle/>
          <a:p>
            <a:fld id="{FC1B147F-F87E-410F-B779-986FBFEFC4CA}" type="slidenum">
              <a:rPr lang="en-US" smtClean="0">
                <a:solidFill>
                  <a:srgbClr val="F5F5F5"/>
                </a:solidFill>
              </a:rPr>
              <a:pPr/>
              <a:t>‹#›</a:t>
            </a:fld>
            <a:endParaRPr lang="en-US">
              <a:solidFill>
                <a:srgbClr val="F5F5F5"/>
              </a:solidFill>
            </a:endParaRPr>
          </a:p>
        </p:txBody>
      </p:sp>
    </p:spTree>
    <p:extLst>
      <p:ext uri="{BB962C8B-B14F-4D97-AF65-F5344CB8AC3E}">
        <p14:creationId xmlns:p14="http://schemas.microsoft.com/office/powerpoint/2010/main" val="6864026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a:xfrm>
            <a:off x="3886201" y="640080"/>
            <a:ext cx="4686299" cy="5584142"/>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86E9DD2-A713-4E35-8CEC-CF06A693EBDE}" type="datetimeFigureOut">
              <a:rPr lang="en-US" smtClean="0">
                <a:solidFill>
                  <a:prstClr val="black">
                    <a:lumMod val="85000"/>
                    <a:lumOff val="15000"/>
                  </a:prstClr>
                </a:solidFill>
              </a:rPr>
              <a:pPr/>
              <a:t>2/10/2025</a:t>
            </a:fld>
            <a:endParaRPr lang="en-US">
              <a:solidFill>
                <a:prstClr val="black">
                  <a:lumMod val="85000"/>
                  <a:lumOff val="15000"/>
                </a:prstClr>
              </a:solidFill>
            </a:endParaRPr>
          </a:p>
        </p:txBody>
      </p:sp>
      <p:sp>
        <p:nvSpPr>
          <p:cNvPr id="5" name="Footer Placeholder 4"/>
          <p:cNvSpPr>
            <a:spLocks noGrp="1"/>
          </p:cNvSpPr>
          <p:nvPr>
            <p:ph type="ftr" sz="quarter" idx="11"/>
          </p:nvPr>
        </p:nvSpPr>
        <p:spPr/>
        <p:txBody>
          <a:bodyPr/>
          <a:lstStyle/>
          <a:p>
            <a:endParaRPr lang="en-US">
              <a:solidFill>
                <a:prstClr val="black">
                  <a:lumMod val="85000"/>
                  <a:lumOff val="15000"/>
                </a:prstClr>
              </a:solidFill>
            </a:endParaRPr>
          </a:p>
        </p:txBody>
      </p:sp>
      <p:sp>
        <p:nvSpPr>
          <p:cNvPr id="6" name="Slide Number Placeholder 5"/>
          <p:cNvSpPr>
            <a:spLocks noGrp="1"/>
          </p:cNvSpPr>
          <p:nvPr>
            <p:ph type="sldNum" sz="quarter" idx="12"/>
          </p:nvPr>
        </p:nvSpPr>
        <p:spPr/>
        <p:txBody>
          <a:bodyPr/>
          <a:lstStyle/>
          <a:p>
            <a:fld id="{FC1B147F-F87E-410F-B779-986FBFEFC4CA}" type="slidenum">
              <a:rPr lang="en-US" smtClean="0">
                <a:solidFill>
                  <a:srgbClr val="F5F5F5"/>
                </a:solidFill>
              </a:rPr>
              <a:pPr/>
              <a:t>‹#›</a:t>
            </a:fld>
            <a:endParaRPr lang="en-US">
              <a:solidFill>
                <a:srgbClr val="F5F5F5"/>
              </a:solidFill>
            </a:endParaRPr>
          </a:p>
        </p:txBody>
      </p:sp>
    </p:spTree>
    <p:extLst>
      <p:ext uri="{BB962C8B-B14F-4D97-AF65-F5344CB8AC3E}">
        <p14:creationId xmlns:p14="http://schemas.microsoft.com/office/powerpoint/2010/main" val="114574915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12" name="Freeform 6"/>
          <p:cNvSpPr/>
          <p:nvPr/>
        </p:nvSpPr>
        <p:spPr bwMode="auto">
          <a:xfrm>
            <a:off x="8838008" y="5380580"/>
            <a:ext cx="305991" cy="819150"/>
          </a:xfrm>
          <a:custGeom>
            <a:avLst/>
            <a:gdLst/>
            <a:ahLst/>
            <a:cxnLst/>
            <a:rect l="0" t="0" r="r" b="b"/>
            <a:pathLst>
              <a:path w="1799" h="3612">
                <a:moveTo>
                  <a:pt x="1799" y="0"/>
                </a:moveTo>
                <a:lnTo>
                  <a:pt x="1799" y="3612"/>
                </a:lnTo>
                <a:lnTo>
                  <a:pt x="1686" y="3609"/>
                </a:lnTo>
                <a:lnTo>
                  <a:pt x="1574" y="3598"/>
                </a:lnTo>
                <a:lnTo>
                  <a:pt x="1464" y="3581"/>
                </a:lnTo>
                <a:lnTo>
                  <a:pt x="1357" y="3557"/>
                </a:lnTo>
                <a:lnTo>
                  <a:pt x="1251" y="3527"/>
                </a:lnTo>
                <a:lnTo>
                  <a:pt x="1150" y="3490"/>
                </a:lnTo>
                <a:lnTo>
                  <a:pt x="1050" y="3448"/>
                </a:lnTo>
                <a:lnTo>
                  <a:pt x="953" y="3401"/>
                </a:lnTo>
                <a:lnTo>
                  <a:pt x="860" y="3347"/>
                </a:lnTo>
                <a:lnTo>
                  <a:pt x="771" y="3289"/>
                </a:lnTo>
                <a:lnTo>
                  <a:pt x="686" y="3224"/>
                </a:lnTo>
                <a:lnTo>
                  <a:pt x="604" y="3156"/>
                </a:lnTo>
                <a:lnTo>
                  <a:pt x="527" y="3083"/>
                </a:lnTo>
                <a:lnTo>
                  <a:pt x="454" y="3005"/>
                </a:lnTo>
                <a:lnTo>
                  <a:pt x="386" y="2923"/>
                </a:lnTo>
                <a:lnTo>
                  <a:pt x="323" y="2838"/>
                </a:lnTo>
                <a:lnTo>
                  <a:pt x="265" y="2748"/>
                </a:lnTo>
                <a:lnTo>
                  <a:pt x="211" y="2655"/>
                </a:lnTo>
                <a:lnTo>
                  <a:pt x="163" y="2559"/>
                </a:lnTo>
                <a:lnTo>
                  <a:pt x="121" y="2459"/>
                </a:lnTo>
                <a:lnTo>
                  <a:pt x="85" y="2356"/>
                </a:lnTo>
                <a:lnTo>
                  <a:pt x="55" y="2251"/>
                </a:lnTo>
                <a:lnTo>
                  <a:pt x="32" y="2143"/>
                </a:lnTo>
                <a:lnTo>
                  <a:pt x="14" y="2033"/>
                </a:lnTo>
                <a:lnTo>
                  <a:pt x="4" y="1920"/>
                </a:lnTo>
                <a:lnTo>
                  <a:pt x="0" y="1806"/>
                </a:lnTo>
                <a:lnTo>
                  <a:pt x="4" y="1692"/>
                </a:lnTo>
                <a:lnTo>
                  <a:pt x="14" y="1580"/>
                </a:lnTo>
                <a:lnTo>
                  <a:pt x="32" y="1469"/>
                </a:lnTo>
                <a:lnTo>
                  <a:pt x="55" y="1362"/>
                </a:lnTo>
                <a:lnTo>
                  <a:pt x="85" y="1256"/>
                </a:lnTo>
                <a:lnTo>
                  <a:pt x="121" y="1154"/>
                </a:lnTo>
                <a:lnTo>
                  <a:pt x="163" y="1054"/>
                </a:lnTo>
                <a:lnTo>
                  <a:pt x="211" y="958"/>
                </a:lnTo>
                <a:lnTo>
                  <a:pt x="265" y="864"/>
                </a:lnTo>
                <a:lnTo>
                  <a:pt x="323" y="774"/>
                </a:lnTo>
                <a:lnTo>
                  <a:pt x="386" y="689"/>
                </a:lnTo>
                <a:lnTo>
                  <a:pt x="454" y="607"/>
                </a:lnTo>
                <a:lnTo>
                  <a:pt x="527" y="529"/>
                </a:lnTo>
                <a:lnTo>
                  <a:pt x="604" y="456"/>
                </a:lnTo>
                <a:lnTo>
                  <a:pt x="686" y="388"/>
                </a:lnTo>
                <a:lnTo>
                  <a:pt x="771" y="325"/>
                </a:lnTo>
                <a:lnTo>
                  <a:pt x="860" y="266"/>
                </a:lnTo>
                <a:lnTo>
                  <a:pt x="953" y="212"/>
                </a:lnTo>
                <a:lnTo>
                  <a:pt x="1050" y="164"/>
                </a:lnTo>
                <a:lnTo>
                  <a:pt x="1150" y="122"/>
                </a:lnTo>
                <a:lnTo>
                  <a:pt x="1251" y="85"/>
                </a:lnTo>
                <a:lnTo>
                  <a:pt x="1357" y="55"/>
                </a:lnTo>
                <a:lnTo>
                  <a:pt x="1464" y="32"/>
                </a:lnTo>
                <a:lnTo>
                  <a:pt x="1574" y="14"/>
                </a:lnTo>
                <a:lnTo>
                  <a:pt x="1686" y="5"/>
                </a:lnTo>
                <a:lnTo>
                  <a:pt x="1799" y="0"/>
                </a:lnTo>
                <a:close/>
              </a:path>
            </a:pathLst>
          </a:custGeom>
          <a:solidFill>
            <a:srgbClr val="262626"/>
          </a:solidFill>
          <a:ln w="0">
            <a:noFill/>
            <a:prstDash val="solid"/>
            <a:round/>
            <a:headEnd/>
            <a:tailEnd/>
          </a:ln>
        </p:spPr>
      </p:sp>
      <p:sp>
        <p:nvSpPr>
          <p:cNvPr id="2" name="Vertical Title 1"/>
          <p:cNvSpPr>
            <a:spLocks noGrp="1"/>
          </p:cNvSpPr>
          <p:nvPr>
            <p:ph type="title" orient="vert"/>
          </p:nvPr>
        </p:nvSpPr>
        <p:spPr>
          <a:xfrm>
            <a:off x="5993075" y="642931"/>
            <a:ext cx="1835003" cy="4678106"/>
          </a:xfrm>
        </p:spPr>
        <p:txBody>
          <a:bodyPr vert="eaVert"/>
          <a:lstStyle>
            <a:lvl1pPr algn="l">
              <a:defRPr/>
            </a:lvl1pPr>
          </a:lstStyle>
          <a:p>
            <a:r>
              <a:rPr lang="en-US"/>
              <a:t>Click to edit Master title style</a:t>
            </a:r>
          </a:p>
        </p:txBody>
      </p:sp>
      <p:sp>
        <p:nvSpPr>
          <p:cNvPr id="3" name="Vertical Text Placeholder 2"/>
          <p:cNvSpPr>
            <a:spLocks noGrp="1"/>
          </p:cNvSpPr>
          <p:nvPr>
            <p:ph type="body" orient="vert" idx="1"/>
          </p:nvPr>
        </p:nvSpPr>
        <p:spPr>
          <a:xfrm>
            <a:off x="628651" y="642935"/>
            <a:ext cx="5303009" cy="467810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4902140" y="5927134"/>
            <a:ext cx="2861142" cy="365125"/>
          </a:xfrm>
        </p:spPr>
        <p:txBody>
          <a:bodyPr/>
          <a:lstStyle/>
          <a:p>
            <a:fld id="{C86E9DD2-A713-4E35-8CEC-CF06A693EBDE}" type="datetimeFigureOut">
              <a:rPr lang="en-US" smtClean="0">
                <a:solidFill>
                  <a:prstClr val="black">
                    <a:lumMod val="85000"/>
                    <a:lumOff val="15000"/>
                  </a:prstClr>
                </a:solidFill>
              </a:rPr>
              <a:pPr/>
              <a:t>2/10/2025</a:t>
            </a:fld>
            <a:endParaRPr lang="en-US">
              <a:solidFill>
                <a:prstClr val="black">
                  <a:lumMod val="85000"/>
                  <a:lumOff val="15000"/>
                </a:prstClr>
              </a:solidFill>
            </a:endParaRPr>
          </a:p>
        </p:txBody>
      </p:sp>
      <p:sp>
        <p:nvSpPr>
          <p:cNvPr id="5" name="Footer Placeholder 4"/>
          <p:cNvSpPr>
            <a:spLocks noGrp="1"/>
          </p:cNvSpPr>
          <p:nvPr>
            <p:ph type="ftr" sz="quarter" idx="11"/>
          </p:nvPr>
        </p:nvSpPr>
        <p:spPr>
          <a:xfrm>
            <a:off x="4902140" y="6315952"/>
            <a:ext cx="2861142" cy="365125"/>
          </a:xfrm>
        </p:spPr>
        <p:txBody>
          <a:bodyPr/>
          <a:lstStyle/>
          <a:p>
            <a:endParaRPr lang="en-US">
              <a:solidFill>
                <a:prstClr val="black">
                  <a:lumMod val="85000"/>
                  <a:lumOff val="15000"/>
                </a:prstClr>
              </a:solidFill>
            </a:endParaRPr>
          </a:p>
        </p:txBody>
      </p:sp>
      <p:sp>
        <p:nvSpPr>
          <p:cNvPr id="6" name="Slide Number Placeholder 5"/>
          <p:cNvSpPr>
            <a:spLocks noGrp="1"/>
          </p:cNvSpPr>
          <p:nvPr>
            <p:ph type="sldNum" sz="quarter" idx="12"/>
          </p:nvPr>
        </p:nvSpPr>
        <p:spPr>
          <a:xfrm>
            <a:off x="8838008" y="5607595"/>
            <a:ext cx="305991" cy="365125"/>
          </a:xfrm>
        </p:spPr>
        <p:txBody>
          <a:bodyPr/>
          <a:lstStyle/>
          <a:p>
            <a:fld id="{FC1B147F-F87E-410F-B779-986FBFEFC4CA}" type="slidenum">
              <a:rPr lang="en-US" smtClean="0">
                <a:solidFill>
                  <a:srgbClr val="F5F5F5"/>
                </a:solidFill>
              </a:rPr>
              <a:pPr/>
              <a:t>‹#›</a:t>
            </a:fld>
            <a:endParaRPr lang="en-US">
              <a:solidFill>
                <a:srgbClr val="F5F5F5"/>
              </a:solidFill>
            </a:endParaRPr>
          </a:p>
        </p:txBody>
      </p:sp>
      <p:cxnSp>
        <p:nvCxnSpPr>
          <p:cNvPr id="13" name="Straight Connector 12"/>
          <p:cNvCxnSpPr/>
          <p:nvPr/>
        </p:nvCxnSpPr>
        <p:spPr>
          <a:xfrm>
            <a:off x="1" y="6199730"/>
            <a:ext cx="7695008" cy="0"/>
          </a:xfrm>
          <a:prstGeom prst="line">
            <a:avLst/>
          </a:prstGeom>
          <a:ln w="25400">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343501263"/>
      </p:ext>
    </p:extLst>
  </p:cSld>
  <p:clrMapOvr>
    <a:masterClrMapping/>
  </p:clrMapOvr>
  <p:extLst>
    <p:ext uri="{DCECCB84-F9BA-43D5-87BE-67443E8EF086}">
      <p15:sldGuideLst xmlns:p15="http://schemas.microsoft.com/office/powerpoint/2012/main">
        <p15:guide id="1" pos="6456">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title" preserve="1">
  <p:cSld name="1_Title Slide">
    <p:bg>
      <p:bgRef idx="1001">
        <a:schemeClr val="bg2"/>
      </p:bgRef>
    </p:bg>
    <p:spTree>
      <p:nvGrpSpPr>
        <p:cNvPr id="1" name=""/>
        <p:cNvGrpSpPr/>
        <p:nvPr/>
      </p:nvGrpSpPr>
      <p:grpSpPr>
        <a:xfrm>
          <a:off x="0" y="0"/>
          <a:ext cx="0" cy="0"/>
          <a:chOff x="0" y="0"/>
          <a:chExt cx="0" cy="0"/>
        </a:xfrm>
      </p:grpSpPr>
      <p:sp>
        <p:nvSpPr>
          <p:cNvPr id="12" name="Freeform 6"/>
          <p:cNvSpPr/>
          <p:nvPr/>
        </p:nvSpPr>
        <p:spPr bwMode="auto">
          <a:xfrm>
            <a:off x="8838008" y="1189204"/>
            <a:ext cx="305991" cy="819150"/>
          </a:xfrm>
          <a:custGeom>
            <a:avLst/>
            <a:gdLst/>
            <a:ahLst/>
            <a:cxnLst/>
            <a:rect l="0" t="0" r="r" b="b"/>
            <a:pathLst>
              <a:path w="1799" h="3612">
                <a:moveTo>
                  <a:pt x="1799" y="0"/>
                </a:moveTo>
                <a:lnTo>
                  <a:pt x="1799" y="3612"/>
                </a:lnTo>
                <a:lnTo>
                  <a:pt x="1686" y="3609"/>
                </a:lnTo>
                <a:lnTo>
                  <a:pt x="1574" y="3598"/>
                </a:lnTo>
                <a:lnTo>
                  <a:pt x="1464" y="3581"/>
                </a:lnTo>
                <a:lnTo>
                  <a:pt x="1357" y="3557"/>
                </a:lnTo>
                <a:lnTo>
                  <a:pt x="1251" y="3527"/>
                </a:lnTo>
                <a:lnTo>
                  <a:pt x="1150" y="3490"/>
                </a:lnTo>
                <a:lnTo>
                  <a:pt x="1050" y="3448"/>
                </a:lnTo>
                <a:lnTo>
                  <a:pt x="953" y="3401"/>
                </a:lnTo>
                <a:lnTo>
                  <a:pt x="860" y="3347"/>
                </a:lnTo>
                <a:lnTo>
                  <a:pt x="771" y="3289"/>
                </a:lnTo>
                <a:lnTo>
                  <a:pt x="686" y="3224"/>
                </a:lnTo>
                <a:lnTo>
                  <a:pt x="604" y="3156"/>
                </a:lnTo>
                <a:lnTo>
                  <a:pt x="527" y="3083"/>
                </a:lnTo>
                <a:lnTo>
                  <a:pt x="454" y="3005"/>
                </a:lnTo>
                <a:lnTo>
                  <a:pt x="386" y="2923"/>
                </a:lnTo>
                <a:lnTo>
                  <a:pt x="323" y="2838"/>
                </a:lnTo>
                <a:lnTo>
                  <a:pt x="265" y="2748"/>
                </a:lnTo>
                <a:lnTo>
                  <a:pt x="211" y="2655"/>
                </a:lnTo>
                <a:lnTo>
                  <a:pt x="163" y="2559"/>
                </a:lnTo>
                <a:lnTo>
                  <a:pt x="121" y="2459"/>
                </a:lnTo>
                <a:lnTo>
                  <a:pt x="85" y="2356"/>
                </a:lnTo>
                <a:lnTo>
                  <a:pt x="55" y="2251"/>
                </a:lnTo>
                <a:lnTo>
                  <a:pt x="32" y="2143"/>
                </a:lnTo>
                <a:lnTo>
                  <a:pt x="14" y="2033"/>
                </a:lnTo>
                <a:lnTo>
                  <a:pt x="4" y="1920"/>
                </a:lnTo>
                <a:lnTo>
                  <a:pt x="0" y="1806"/>
                </a:lnTo>
                <a:lnTo>
                  <a:pt x="4" y="1692"/>
                </a:lnTo>
                <a:lnTo>
                  <a:pt x="14" y="1580"/>
                </a:lnTo>
                <a:lnTo>
                  <a:pt x="32" y="1469"/>
                </a:lnTo>
                <a:lnTo>
                  <a:pt x="55" y="1362"/>
                </a:lnTo>
                <a:lnTo>
                  <a:pt x="85" y="1256"/>
                </a:lnTo>
                <a:lnTo>
                  <a:pt x="121" y="1154"/>
                </a:lnTo>
                <a:lnTo>
                  <a:pt x="163" y="1054"/>
                </a:lnTo>
                <a:lnTo>
                  <a:pt x="211" y="958"/>
                </a:lnTo>
                <a:lnTo>
                  <a:pt x="265" y="864"/>
                </a:lnTo>
                <a:lnTo>
                  <a:pt x="323" y="774"/>
                </a:lnTo>
                <a:lnTo>
                  <a:pt x="386" y="689"/>
                </a:lnTo>
                <a:lnTo>
                  <a:pt x="454" y="607"/>
                </a:lnTo>
                <a:lnTo>
                  <a:pt x="527" y="529"/>
                </a:lnTo>
                <a:lnTo>
                  <a:pt x="604" y="456"/>
                </a:lnTo>
                <a:lnTo>
                  <a:pt x="686" y="388"/>
                </a:lnTo>
                <a:lnTo>
                  <a:pt x="771" y="325"/>
                </a:lnTo>
                <a:lnTo>
                  <a:pt x="860" y="266"/>
                </a:lnTo>
                <a:lnTo>
                  <a:pt x="953" y="212"/>
                </a:lnTo>
                <a:lnTo>
                  <a:pt x="1050" y="164"/>
                </a:lnTo>
                <a:lnTo>
                  <a:pt x="1150" y="122"/>
                </a:lnTo>
                <a:lnTo>
                  <a:pt x="1251" y="85"/>
                </a:lnTo>
                <a:lnTo>
                  <a:pt x="1357" y="55"/>
                </a:lnTo>
                <a:lnTo>
                  <a:pt x="1464" y="32"/>
                </a:lnTo>
                <a:lnTo>
                  <a:pt x="1574" y="14"/>
                </a:lnTo>
                <a:lnTo>
                  <a:pt x="1686" y="5"/>
                </a:lnTo>
                <a:lnTo>
                  <a:pt x="1799" y="0"/>
                </a:lnTo>
                <a:close/>
              </a:path>
            </a:pathLst>
          </a:custGeom>
          <a:solidFill>
            <a:schemeClr val="tx2"/>
          </a:solidFill>
          <a:ln w="0">
            <a:noFill/>
            <a:prstDash val="solid"/>
            <a:round/>
            <a:headEnd/>
            <a:tailEnd/>
          </a:ln>
        </p:spPr>
      </p:sp>
      <p:sp>
        <p:nvSpPr>
          <p:cNvPr id="2" name="Title 1"/>
          <p:cNvSpPr>
            <a:spLocks noGrp="1"/>
          </p:cNvSpPr>
          <p:nvPr>
            <p:ph type="ctrTitle"/>
          </p:nvPr>
        </p:nvSpPr>
        <p:spPr>
          <a:xfrm>
            <a:off x="816685" y="1143296"/>
            <a:ext cx="5275772" cy="4268965"/>
          </a:xfrm>
        </p:spPr>
        <p:txBody>
          <a:bodyPr anchor="t">
            <a:normAutofit/>
          </a:bodyPr>
          <a:lstStyle>
            <a:lvl1pPr algn="l">
              <a:lnSpc>
                <a:spcPct val="85000"/>
              </a:lnSpc>
              <a:defRPr sz="7700" cap="all" baseline="0">
                <a:solidFill>
                  <a:schemeClr val="tx2"/>
                </a:solidFill>
              </a:defRPr>
            </a:lvl1pPr>
          </a:lstStyle>
          <a:p>
            <a:r>
              <a:rPr lang="en-US"/>
              <a:t>Click to edit Master title style</a:t>
            </a:r>
          </a:p>
        </p:txBody>
      </p:sp>
      <p:sp>
        <p:nvSpPr>
          <p:cNvPr id="3" name="Subtitle 2"/>
          <p:cNvSpPr>
            <a:spLocks noGrp="1"/>
          </p:cNvSpPr>
          <p:nvPr>
            <p:ph type="subTitle" idx="1"/>
          </p:nvPr>
        </p:nvSpPr>
        <p:spPr>
          <a:xfrm>
            <a:off x="816685" y="5537928"/>
            <a:ext cx="5275772" cy="706355"/>
          </a:xfrm>
        </p:spPr>
        <p:txBody>
          <a:bodyPr>
            <a:normAutofit/>
          </a:bodyPr>
          <a:lstStyle>
            <a:lvl1pPr marL="0" indent="0" algn="l">
              <a:lnSpc>
                <a:spcPct val="114000"/>
              </a:lnSpc>
              <a:spcBef>
                <a:spcPts val="0"/>
              </a:spcBef>
              <a:buNone/>
              <a:defRPr sz="2000" b="0" i="1" baseline="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a:xfrm>
            <a:off x="816686" y="6314443"/>
            <a:ext cx="1197467" cy="365125"/>
          </a:xfrm>
        </p:spPr>
        <p:txBody>
          <a:bodyPr/>
          <a:lstStyle>
            <a:lvl1pPr algn="l">
              <a:defRPr sz="1200">
                <a:solidFill>
                  <a:schemeClr val="tx2"/>
                </a:solidFill>
              </a:defRPr>
            </a:lvl1pPr>
          </a:lstStyle>
          <a:p>
            <a:fld id="{C86E9DD2-A713-4E35-8CEC-CF06A693EBDE}" type="datetimeFigureOut">
              <a:rPr lang="en-US" smtClean="0">
                <a:solidFill>
                  <a:srgbClr val="F5F5F5"/>
                </a:solidFill>
              </a:rPr>
              <a:pPr/>
              <a:t>2/10/2025</a:t>
            </a:fld>
            <a:endParaRPr lang="en-US">
              <a:solidFill>
                <a:srgbClr val="F5F5F5"/>
              </a:solidFill>
            </a:endParaRPr>
          </a:p>
        </p:txBody>
      </p:sp>
      <p:sp>
        <p:nvSpPr>
          <p:cNvPr id="5" name="Footer Placeholder 4"/>
          <p:cNvSpPr>
            <a:spLocks noGrp="1"/>
          </p:cNvSpPr>
          <p:nvPr>
            <p:ph type="ftr" sz="quarter" idx="11"/>
          </p:nvPr>
        </p:nvSpPr>
        <p:spPr>
          <a:xfrm>
            <a:off x="2250445" y="6314443"/>
            <a:ext cx="3842012" cy="365125"/>
          </a:xfrm>
        </p:spPr>
        <p:txBody>
          <a:bodyPr/>
          <a:lstStyle>
            <a:lvl1pPr algn="l">
              <a:defRPr b="0">
                <a:solidFill>
                  <a:schemeClr val="tx2"/>
                </a:solidFill>
              </a:defRPr>
            </a:lvl1pPr>
          </a:lstStyle>
          <a:p>
            <a:endParaRPr lang="en-US">
              <a:solidFill>
                <a:srgbClr val="F5F5F5"/>
              </a:solidFill>
            </a:endParaRPr>
          </a:p>
        </p:txBody>
      </p:sp>
      <p:sp>
        <p:nvSpPr>
          <p:cNvPr id="6" name="Slide Number Placeholder 5"/>
          <p:cNvSpPr>
            <a:spLocks noGrp="1"/>
          </p:cNvSpPr>
          <p:nvPr>
            <p:ph type="sldNum" sz="quarter" idx="12"/>
          </p:nvPr>
        </p:nvSpPr>
        <p:spPr>
          <a:xfrm>
            <a:off x="8838008" y="1416219"/>
            <a:ext cx="305991" cy="365125"/>
          </a:xfrm>
        </p:spPr>
        <p:txBody>
          <a:bodyPr/>
          <a:lstStyle>
            <a:lvl1pPr algn="r">
              <a:defRPr>
                <a:solidFill>
                  <a:schemeClr val="bg2"/>
                </a:solidFill>
              </a:defRPr>
            </a:lvl1pPr>
          </a:lstStyle>
          <a:p>
            <a:fld id="{FC1B147F-F87E-410F-B779-986FBFEFC4CA}" type="slidenum">
              <a:rPr lang="en-US" smtClean="0">
                <a:solidFill>
                  <a:srgbClr val="1D1A1D"/>
                </a:solidFill>
              </a:rPr>
              <a:pPr/>
              <a:t>‹#›</a:t>
            </a:fld>
            <a:endParaRPr lang="en-US">
              <a:solidFill>
                <a:srgbClr val="1D1A1D"/>
              </a:solidFill>
            </a:endParaRPr>
          </a:p>
        </p:txBody>
      </p:sp>
      <p:cxnSp>
        <p:nvCxnSpPr>
          <p:cNvPr id="9" name="Straight Connector 8"/>
          <p:cNvCxnSpPr/>
          <p:nvPr/>
        </p:nvCxnSpPr>
        <p:spPr>
          <a:xfrm>
            <a:off x="580391" y="1257300"/>
            <a:ext cx="0" cy="5600700"/>
          </a:xfrm>
          <a:prstGeom prst="line">
            <a:avLst/>
          </a:prstGeom>
          <a:ln w="254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533746440"/>
      </p:ext>
    </p:extLst>
  </p:cSld>
  <p:clrMapOvr>
    <a:overrideClrMapping bg1="dk1" tx1="lt1" bg2="dk2" tx2="lt2" accent1="accent1" accent2="accent2" accent3="accent3" accent4="accent4" accent5="accent5" accent6="accent6" hlink="hlink" folHlink="folHlink"/>
  </p:clrMapOvr>
  <p:extLst>
    <p:ext uri="{DCECCB84-F9BA-43D5-87BE-67443E8EF086}">
      <p15:sldGuideLst xmlns:p15="http://schemas.microsoft.com/office/powerpoint/2012/main">
        <p15:guide id="1" orient="horz" pos="792">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86E9DD2-A713-4E35-8CEC-CF06A693EBDE}" type="datetimeFigureOut">
              <a:rPr lang="en-US" smtClean="0">
                <a:solidFill>
                  <a:prstClr val="black">
                    <a:lumMod val="85000"/>
                    <a:lumOff val="15000"/>
                  </a:prstClr>
                </a:solidFill>
              </a:rPr>
              <a:pPr/>
              <a:t>2/10/2025</a:t>
            </a:fld>
            <a:endParaRPr lang="en-US">
              <a:solidFill>
                <a:prstClr val="black">
                  <a:lumMod val="85000"/>
                  <a:lumOff val="15000"/>
                </a:prstClr>
              </a:solidFill>
            </a:endParaRPr>
          </a:p>
        </p:txBody>
      </p:sp>
      <p:sp>
        <p:nvSpPr>
          <p:cNvPr id="5" name="Footer Placeholder 4"/>
          <p:cNvSpPr>
            <a:spLocks noGrp="1"/>
          </p:cNvSpPr>
          <p:nvPr>
            <p:ph type="ftr" sz="quarter" idx="11"/>
          </p:nvPr>
        </p:nvSpPr>
        <p:spPr/>
        <p:txBody>
          <a:bodyPr/>
          <a:lstStyle/>
          <a:p>
            <a:endParaRPr lang="en-US">
              <a:solidFill>
                <a:prstClr val="black">
                  <a:lumMod val="85000"/>
                  <a:lumOff val="15000"/>
                </a:prstClr>
              </a:solidFill>
            </a:endParaRPr>
          </a:p>
        </p:txBody>
      </p:sp>
      <p:sp>
        <p:nvSpPr>
          <p:cNvPr id="6" name="Slide Number Placeholder 5"/>
          <p:cNvSpPr>
            <a:spLocks noGrp="1"/>
          </p:cNvSpPr>
          <p:nvPr>
            <p:ph type="sldNum" sz="quarter" idx="12"/>
          </p:nvPr>
        </p:nvSpPr>
        <p:spPr/>
        <p:txBody>
          <a:bodyPr/>
          <a:lstStyle/>
          <a:p>
            <a:fld id="{FC1B147F-F87E-410F-B779-986FBFEFC4CA}" type="slidenum">
              <a:rPr lang="en-US" smtClean="0">
                <a:solidFill>
                  <a:srgbClr val="F5F5F5"/>
                </a:solidFill>
              </a:rPr>
              <a:pPr/>
              <a:t>‹#›</a:t>
            </a:fld>
            <a:endParaRPr lang="en-US">
              <a:solidFill>
                <a:srgbClr val="F5F5F5"/>
              </a:solidFill>
            </a:endParaRPr>
          </a:p>
        </p:txBody>
      </p:sp>
    </p:spTree>
    <p:extLst>
      <p:ext uri="{BB962C8B-B14F-4D97-AF65-F5344CB8AC3E}">
        <p14:creationId xmlns:p14="http://schemas.microsoft.com/office/powerpoint/2010/main" val="343951042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2"/>
        </a:solidFill>
        <a:effectLst/>
      </p:bgPr>
    </p:bg>
    <p:spTree>
      <p:nvGrpSpPr>
        <p:cNvPr id="1" name=""/>
        <p:cNvGrpSpPr/>
        <p:nvPr/>
      </p:nvGrpSpPr>
      <p:grpSpPr>
        <a:xfrm>
          <a:off x="0" y="0"/>
          <a:ext cx="0" cy="0"/>
          <a:chOff x="0" y="0"/>
          <a:chExt cx="0" cy="0"/>
        </a:xfrm>
      </p:grpSpPr>
      <p:sp>
        <p:nvSpPr>
          <p:cNvPr id="7" name="Freeform 6"/>
          <p:cNvSpPr/>
          <p:nvPr/>
        </p:nvSpPr>
        <p:spPr bwMode="auto">
          <a:xfrm>
            <a:off x="8838008" y="1393748"/>
            <a:ext cx="305991" cy="819150"/>
          </a:xfrm>
          <a:custGeom>
            <a:avLst/>
            <a:gdLst/>
            <a:ahLst/>
            <a:cxnLst/>
            <a:rect l="0" t="0" r="r" b="b"/>
            <a:pathLst>
              <a:path w="1799" h="3612">
                <a:moveTo>
                  <a:pt x="1799" y="0"/>
                </a:moveTo>
                <a:lnTo>
                  <a:pt x="1799" y="3612"/>
                </a:lnTo>
                <a:lnTo>
                  <a:pt x="1686" y="3609"/>
                </a:lnTo>
                <a:lnTo>
                  <a:pt x="1574" y="3598"/>
                </a:lnTo>
                <a:lnTo>
                  <a:pt x="1464" y="3581"/>
                </a:lnTo>
                <a:lnTo>
                  <a:pt x="1357" y="3557"/>
                </a:lnTo>
                <a:lnTo>
                  <a:pt x="1251" y="3527"/>
                </a:lnTo>
                <a:lnTo>
                  <a:pt x="1150" y="3490"/>
                </a:lnTo>
                <a:lnTo>
                  <a:pt x="1050" y="3448"/>
                </a:lnTo>
                <a:lnTo>
                  <a:pt x="953" y="3401"/>
                </a:lnTo>
                <a:lnTo>
                  <a:pt x="860" y="3347"/>
                </a:lnTo>
                <a:lnTo>
                  <a:pt x="771" y="3289"/>
                </a:lnTo>
                <a:lnTo>
                  <a:pt x="686" y="3224"/>
                </a:lnTo>
                <a:lnTo>
                  <a:pt x="604" y="3156"/>
                </a:lnTo>
                <a:lnTo>
                  <a:pt x="527" y="3083"/>
                </a:lnTo>
                <a:lnTo>
                  <a:pt x="454" y="3005"/>
                </a:lnTo>
                <a:lnTo>
                  <a:pt x="386" y="2923"/>
                </a:lnTo>
                <a:lnTo>
                  <a:pt x="323" y="2838"/>
                </a:lnTo>
                <a:lnTo>
                  <a:pt x="265" y="2748"/>
                </a:lnTo>
                <a:lnTo>
                  <a:pt x="211" y="2655"/>
                </a:lnTo>
                <a:lnTo>
                  <a:pt x="163" y="2559"/>
                </a:lnTo>
                <a:lnTo>
                  <a:pt x="121" y="2459"/>
                </a:lnTo>
                <a:lnTo>
                  <a:pt x="85" y="2356"/>
                </a:lnTo>
                <a:lnTo>
                  <a:pt x="55" y="2251"/>
                </a:lnTo>
                <a:lnTo>
                  <a:pt x="32" y="2143"/>
                </a:lnTo>
                <a:lnTo>
                  <a:pt x="14" y="2033"/>
                </a:lnTo>
                <a:lnTo>
                  <a:pt x="4" y="1920"/>
                </a:lnTo>
                <a:lnTo>
                  <a:pt x="0" y="1806"/>
                </a:lnTo>
                <a:lnTo>
                  <a:pt x="4" y="1692"/>
                </a:lnTo>
                <a:lnTo>
                  <a:pt x="14" y="1580"/>
                </a:lnTo>
                <a:lnTo>
                  <a:pt x="32" y="1469"/>
                </a:lnTo>
                <a:lnTo>
                  <a:pt x="55" y="1362"/>
                </a:lnTo>
                <a:lnTo>
                  <a:pt x="85" y="1256"/>
                </a:lnTo>
                <a:lnTo>
                  <a:pt x="121" y="1154"/>
                </a:lnTo>
                <a:lnTo>
                  <a:pt x="163" y="1054"/>
                </a:lnTo>
                <a:lnTo>
                  <a:pt x="211" y="958"/>
                </a:lnTo>
                <a:lnTo>
                  <a:pt x="265" y="864"/>
                </a:lnTo>
                <a:lnTo>
                  <a:pt x="323" y="774"/>
                </a:lnTo>
                <a:lnTo>
                  <a:pt x="386" y="689"/>
                </a:lnTo>
                <a:lnTo>
                  <a:pt x="454" y="607"/>
                </a:lnTo>
                <a:lnTo>
                  <a:pt x="527" y="529"/>
                </a:lnTo>
                <a:lnTo>
                  <a:pt x="604" y="456"/>
                </a:lnTo>
                <a:lnTo>
                  <a:pt x="686" y="388"/>
                </a:lnTo>
                <a:lnTo>
                  <a:pt x="771" y="325"/>
                </a:lnTo>
                <a:lnTo>
                  <a:pt x="860" y="266"/>
                </a:lnTo>
                <a:lnTo>
                  <a:pt x="953" y="212"/>
                </a:lnTo>
                <a:lnTo>
                  <a:pt x="1050" y="164"/>
                </a:lnTo>
                <a:lnTo>
                  <a:pt x="1150" y="122"/>
                </a:lnTo>
                <a:lnTo>
                  <a:pt x="1251" y="85"/>
                </a:lnTo>
                <a:lnTo>
                  <a:pt x="1357" y="55"/>
                </a:lnTo>
                <a:lnTo>
                  <a:pt x="1464" y="32"/>
                </a:lnTo>
                <a:lnTo>
                  <a:pt x="1574" y="14"/>
                </a:lnTo>
                <a:lnTo>
                  <a:pt x="1686" y="5"/>
                </a:lnTo>
                <a:lnTo>
                  <a:pt x="1799" y="0"/>
                </a:lnTo>
                <a:close/>
              </a:path>
            </a:pathLst>
          </a:custGeom>
          <a:solidFill>
            <a:schemeClr val="tx1">
              <a:lumMod val="85000"/>
              <a:lumOff val="15000"/>
            </a:schemeClr>
          </a:solidFill>
          <a:ln w="0">
            <a:noFill/>
            <a:prstDash val="solid"/>
            <a:round/>
            <a:headEnd/>
            <a:tailEnd/>
          </a:ln>
        </p:spPr>
      </p:sp>
      <p:sp>
        <p:nvSpPr>
          <p:cNvPr id="2" name="Title 1"/>
          <p:cNvSpPr>
            <a:spLocks noGrp="1"/>
          </p:cNvSpPr>
          <p:nvPr>
            <p:ph type="title"/>
          </p:nvPr>
        </p:nvSpPr>
        <p:spPr>
          <a:xfrm>
            <a:off x="1460756" y="2571725"/>
            <a:ext cx="6222491" cy="3286153"/>
          </a:xfrm>
        </p:spPr>
        <p:txBody>
          <a:bodyPr anchor="t">
            <a:normAutofit/>
          </a:bodyPr>
          <a:lstStyle>
            <a:lvl1pPr>
              <a:lnSpc>
                <a:spcPct val="85000"/>
              </a:lnSpc>
              <a:defRPr sz="7700" cap="all" baseline="0">
                <a:solidFill>
                  <a:schemeClr val="tx1">
                    <a:lumMod val="85000"/>
                    <a:lumOff val="15000"/>
                  </a:schemeClr>
                </a:solidFill>
              </a:defRPr>
            </a:lvl1pPr>
          </a:lstStyle>
          <a:p>
            <a:r>
              <a:rPr lang="en-US"/>
              <a:t>Click to edit Master title style</a:t>
            </a:r>
          </a:p>
        </p:txBody>
      </p:sp>
      <p:sp>
        <p:nvSpPr>
          <p:cNvPr id="3" name="Text Placeholder 2"/>
          <p:cNvSpPr>
            <a:spLocks noGrp="1"/>
          </p:cNvSpPr>
          <p:nvPr>
            <p:ph type="body" idx="1"/>
          </p:nvPr>
        </p:nvSpPr>
        <p:spPr>
          <a:xfrm>
            <a:off x="1460755" y="1393748"/>
            <a:ext cx="6301072" cy="819150"/>
          </a:xfrm>
        </p:spPr>
        <p:txBody>
          <a:bodyPr anchor="ctr">
            <a:normAutofit/>
          </a:bodyPr>
          <a:lstStyle>
            <a:lvl1pPr marL="0" indent="0" algn="r">
              <a:lnSpc>
                <a:spcPct val="113000"/>
              </a:lnSpc>
              <a:spcBef>
                <a:spcPts val="0"/>
              </a:spcBef>
              <a:buNone/>
              <a:defRPr sz="2000" b="0" i="1" baseline="0">
                <a:solidFill>
                  <a:schemeClr val="tx1">
                    <a:lumMod val="85000"/>
                    <a:lumOff val="1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6557217" y="6314442"/>
            <a:ext cx="1197467" cy="365125"/>
          </a:xfrm>
        </p:spPr>
        <p:txBody>
          <a:bodyPr/>
          <a:lstStyle>
            <a:lvl1pPr>
              <a:defRPr sz="1200">
                <a:solidFill>
                  <a:schemeClr val="tx1">
                    <a:lumMod val="85000"/>
                    <a:lumOff val="15000"/>
                  </a:schemeClr>
                </a:solidFill>
              </a:defRPr>
            </a:lvl1pPr>
          </a:lstStyle>
          <a:p>
            <a:fld id="{C86E9DD2-A713-4E35-8CEC-CF06A693EBDE}" type="datetimeFigureOut">
              <a:rPr lang="en-US" smtClean="0">
                <a:solidFill>
                  <a:prstClr val="black">
                    <a:lumMod val="85000"/>
                    <a:lumOff val="15000"/>
                  </a:prstClr>
                </a:solidFill>
              </a:rPr>
              <a:pPr/>
              <a:t>2/10/2025</a:t>
            </a:fld>
            <a:endParaRPr lang="en-US">
              <a:solidFill>
                <a:prstClr val="black">
                  <a:lumMod val="85000"/>
                  <a:lumOff val="15000"/>
                </a:prstClr>
              </a:solidFill>
            </a:endParaRPr>
          </a:p>
        </p:txBody>
      </p:sp>
      <p:sp>
        <p:nvSpPr>
          <p:cNvPr id="5" name="Footer Placeholder 4"/>
          <p:cNvSpPr>
            <a:spLocks noGrp="1"/>
          </p:cNvSpPr>
          <p:nvPr>
            <p:ph type="ftr" sz="quarter" idx="11"/>
          </p:nvPr>
        </p:nvSpPr>
        <p:spPr>
          <a:xfrm>
            <a:off x="1460755" y="6314443"/>
            <a:ext cx="4860170" cy="365125"/>
          </a:xfrm>
        </p:spPr>
        <p:txBody>
          <a:bodyPr/>
          <a:lstStyle>
            <a:lvl1pPr>
              <a:defRPr b="0">
                <a:solidFill>
                  <a:schemeClr val="tx1">
                    <a:lumMod val="85000"/>
                    <a:lumOff val="15000"/>
                  </a:schemeClr>
                </a:solidFill>
              </a:defRPr>
            </a:lvl1pPr>
          </a:lstStyle>
          <a:p>
            <a:endParaRPr lang="en-US">
              <a:solidFill>
                <a:prstClr val="black">
                  <a:lumMod val="85000"/>
                  <a:lumOff val="15000"/>
                </a:prstClr>
              </a:solidFill>
            </a:endParaRPr>
          </a:p>
        </p:txBody>
      </p:sp>
      <p:sp>
        <p:nvSpPr>
          <p:cNvPr id="6" name="Slide Number Placeholder 5"/>
          <p:cNvSpPr>
            <a:spLocks noGrp="1"/>
          </p:cNvSpPr>
          <p:nvPr>
            <p:ph type="sldNum" sz="quarter" idx="12"/>
          </p:nvPr>
        </p:nvSpPr>
        <p:spPr>
          <a:xfrm>
            <a:off x="8838008" y="1620763"/>
            <a:ext cx="305991" cy="365125"/>
          </a:xfrm>
        </p:spPr>
        <p:txBody>
          <a:bodyPr/>
          <a:lstStyle>
            <a:lvl1pPr>
              <a:defRPr>
                <a:solidFill>
                  <a:schemeClr val="bg2"/>
                </a:solidFill>
              </a:defRPr>
            </a:lvl1pPr>
          </a:lstStyle>
          <a:p>
            <a:fld id="{FC1B147F-F87E-410F-B779-986FBFEFC4CA}" type="slidenum">
              <a:rPr lang="en-US" smtClean="0">
                <a:solidFill>
                  <a:srgbClr val="F5F5F5"/>
                </a:solidFill>
              </a:rPr>
              <a:pPr/>
              <a:t>‹#›</a:t>
            </a:fld>
            <a:endParaRPr lang="en-US">
              <a:solidFill>
                <a:srgbClr val="F5F5F5"/>
              </a:solidFill>
            </a:endParaRPr>
          </a:p>
        </p:txBody>
      </p:sp>
      <p:cxnSp>
        <p:nvCxnSpPr>
          <p:cNvPr id="10" name="Straight Connector 9"/>
          <p:cNvCxnSpPr/>
          <p:nvPr/>
        </p:nvCxnSpPr>
        <p:spPr>
          <a:xfrm flipH="1">
            <a:off x="2" y="6178167"/>
            <a:ext cx="7683245" cy="0"/>
          </a:xfrm>
          <a:prstGeom prst="line">
            <a:avLst/>
          </a:prstGeom>
          <a:ln w="25400">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22961696"/>
      </p:ext>
    </p:extLst>
  </p:cSld>
  <p:clrMapOvr>
    <a:masterClrMapping/>
  </p:clrMapOvr>
  <p:extLst>
    <p:ext uri="{DCECCB84-F9BA-43D5-87BE-67443E8EF086}">
      <p15:sldGuideLst xmlns:p15="http://schemas.microsoft.com/office/powerpoint/2012/main">
        <p15:guide id="1" pos="6456">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0" y="540628"/>
            <a:ext cx="4686300" cy="248894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886200" y="3712467"/>
            <a:ext cx="4686300" cy="248222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C86E9DD2-A713-4E35-8CEC-CF06A693EBDE}" type="datetimeFigureOut">
              <a:rPr lang="en-US" smtClean="0">
                <a:solidFill>
                  <a:prstClr val="black">
                    <a:lumMod val="85000"/>
                    <a:lumOff val="15000"/>
                  </a:prstClr>
                </a:solidFill>
              </a:rPr>
              <a:pPr/>
              <a:t>2/10/2025</a:t>
            </a:fld>
            <a:endParaRPr lang="en-US">
              <a:solidFill>
                <a:prstClr val="black">
                  <a:lumMod val="85000"/>
                  <a:lumOff val="15000"/>
                </a:prstClr>
              </a:solidFill>
            </a:endParaRPr>
          </a:p>
        </p:txBody>
      </p:sp>
      <p:sp>
        <p:nvSpPr>
          <p:cNvPr id="6" name="Footer Placeholder 5"/>
          <p:cNvSpPr>
            <a:spLocks noGrp="1"/>
          </p:cNvSpPr>
          <p:nvPr>
            <p:ph type="ftr" sz="quarter" idx="11"/>
          </p:nvPr>
        </p:nvSpPr>
        <p:spPr/>
        <p:txBody>
          <a:bodyPr/>
          <a:lstStyle/>
          <a:p>
            <a:endParaRPr lang="en-US">
              <a:solidFill>
                <a:prstClr val="black">
                  <a:lumMod val="85000"/>
                  <a:lumOff val="15000"/>
                </a:prstClr>
              </a:solidFill>
            </a:endParaRPr>
          </a:p>
        </p:txBody>
      </p:sp>
      <p:sp>
        <p:nvSpPr>
          <p:cNvPr id="7" name="Slide Number Placeholder 6"/>
          <p:cNvSpPr>
            <a:spLocks noGrp="1"/>
          </p:cNvSpPr>
          <p:nvPr>
            <p:ph type="sldNum" sz="quarter" idx="12"/>
          </p:nvPr>
        </p:nvSpPr>
        <p:spPr/>
        <p:txBody>
          <a:bodyPr/>
          <a:lstStyle/>
          <a:p>
            <a:fld id="{FC1B147F-F87E-410F-B779-986FBFEFC4CA}" type="slidenum">
              <a:rPr lang="en-US" smtClean="0">
                <a:solidFill>
                  <a:srgbClr val="F5F5F5"/>
                </a:solidFill>
              </a:rPr>
              <a:pPr/>
              <a:t>‹#›</a:t>
            </a:fld>
            <a:endParaRPr lang="en-US">
              <a:solidFill>
                <a:srgbClr val="F5F5F5"/>
              </a:solidFill>
            </a:endParaRPr>
          </a:p>
        </p:txBody>
      </p:sp>
    </p:spTree>
    <p:extLst>
      <p:ext uri="{BB962C8B-B14F-4D97-AF65-F5344CB8AC3E}">
        <p14:creationId xmlns:p14="http://schemas.microsoft.com/office/powerpoint/2010/main" val="175314368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71500" y="557784"/>
            <a:ext cx="2873502" cy="4956048"/>
          </a:xfrm>
        </p:spPr>
        <p:txBody>
          <a:bodyPr/>
          <a:lstStyle/>
          <a:p>
            <a:r>
              <a:rPr lang="en-US"/>
              <a:t>Click to edit Master title style</a:t>
            </a:r>
          </a:p>
        </p:txBody>
      </p:sp>
      <p:sp>
        <p:nvSpPr>
          <p:cNvPr id="3" name="Text Placeholder 2"/>
          <p:cNvSpPr>
            <a:spLocks noGrp="1"/>
          </p:cNvSpPr>
          <p:nvPr>
            <p:ph type="body" idx="1"/>
          </p:nvPr>
        </p:nvSpPr>
        <p:spPr>
          <a:xfrm>
            <a:off x="3886200" y="558065"/>
            <a:ext cx="4684014" cy="914400"/>
          </a:xfrm>
        </p:spPr>
        <p:txBody>
          <a:bodyPr anchor="b">
            <a:normAutofit/>
          </a:bodyPr>
          <a:lstStyle>
            <a:lvl1pPr marL="0" indent="0">
              <a:lnSpc>
                <a:spcPct val="113000"/>
              </a:lnSpc>
              <a:spcBef>
                <a:spcPts val="0"/>
              </a:spcBef>
              <a:buNone/>
              <a:defRPr sz="2400" b="0" i="1" baseline="0">
                <a:solidFill>
                  <a:schemeClr val="tx1">
                    <a:lumMod val="85000"/>
                    <a:lumOff val="1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3886200" y="1526671"/>
            <a:ext cx="4684014" cy="175564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886200" y="3700826"/>
            <a:ext cx="4686300" cy="914400"/>
          </a:xfrm>
        </p:spPr>
        <p:txBody>
          <a:bodyPr anchor="b">
            <a:normAutofit/>
          </a:bodyPr>
          <a:lstStyle>
            <a:lvl1pPr marL="0" indent="0">
              <a:buNone/>
              <a:defRPr sz="2400" b="0" i="1" baseline="0">
                <a:solidFill>
                  <a:schemeClr val="tx1">
                    <a:lumMod val="85000"/>
                    <a:lumOff val="1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3886200" y="4669432"/>
            <a:ext cx="4684014" cy="175564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C86E9DD2-A713-4E35-8CEC-CF06A693EBDE}" type="datetimeFigureOut">
              <a:rPr lang="en-US" smtClean="0">
                <a:solidFill>
                  <a:prstClr val="black">
                    <a:lumMod val="85000"/>
                    <a:lumOff val="15000"/>
                  </a:prstClr>
                </a:solidFill>
              </a:rPr>
              <a:pPr/>
              <a:t>2/10/2025</a:t>
            </a:fld>
            <a:endParaRPr lang="en-US">
              <a:solidFill>
                <a:prstClr val="black">
                  <a:lumMod val="85000"/>
                  <a:lumOff val="15000"/>
                </a:prstClr>
              </a:solidFill>
            </a:endParaRPr>
          </a:p>
        </p:txBody>
      </p:sp>
      <p:sp>
        <p:nvSpPr>
          <p:cNvPr id="8" name="Footer Placeholder 7"/>
          <p:cNvSpPr>
            <a:spLocks noGrp="1"/>
          </p:cNvSpPr>
          <p:nvPr>
            <p:ph type="ftr" sz="quarter" idx="11"/>
          </p:nvPr>
        </p:nvSpPr>
        <p:spPr/>
        <p:txBody>
          <a:bodyPr/>
          <a:lstStyle/>
          <a:p>
            <a:endParaRPr lang="en-US">
              <a:solidFill>
                <a:prstClr val="black">
                  <a:lumMod val="85000"/>
                  <a:lumOff val="15000"/>
                </a:prstClr>
              </a:solidFill>
            </a:endParaRPr>
          </a:p>
        </p:txBody>
      </p:sp>
      <p:sp>
        <p:nvSpPr>
          <p:cNvPr id="9" name="Slide Number Placeholder 8"/>
          <p:cNvSpPr>
            <a:spLocks noGrp="1"/>
          </p:cNvSpPr>
          <p:nvPr>
            <p:ph type="sldNum" sz="quarter" idx="12"/>
          </p:nvPr>
        </p:nvSpPr>
        <p:spPr/>
        <p:txBody>
          <a:bodyPr/>
          <a:lstStyle/>
          <a:p>
            <a:fld id="{FC1B147F-F87E-410F-B779-986FBFEFC4CA}" type="slidenum">
              <a:rPr lang="en-US" smtClean="0">
                <a:solidFill>
                  <a:srgbClr val="F5F5F5"/>
                </a:solidFill>
              </a:rPr>
              <a:pPr/>
              <a:t>‹#›</a:t>
            </a:fld>
            <a:endParaRPr lang="en-US">
              <a:solidFill>
                <a:srgbClr val="F5F5F5"/>
              </a:solidFill>
            </a:endParaRPr>
          </a:p>
        </p:txBody>
      </p:sp>
    </p:spTree>
    <p:extLst>
      <p:ext uri="{BB962C8B-B14F-4D97-AF65-F5344CB8AC3E}">
        <p14:creationId xmlns:p14="http://schemas.microsoft.com/office/powerpoint/2010/main" val="15476684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C86E9DD2-A713-4E35-8CEC-CF06A693EBDE}" type="datetimeFigureOut">
              <a:rPr lang="en-US" smtClean="0">
                <a:solidFill>
                  <a:prstClr val="black">
                    <a:lumMod val="85000"/>
                    <a:lumOff val="15000"/>
                  </a:prstClr>
                </a:solidFill>
              </a:rPr>
              <a:pPr/>
              <a:t>2/10/2025</a:t>
            </a:fld>
            <a:endParaRPr lang="en-US">
              <a:solidFill>
                <a:prstClr val="black">
                  <a:lumMod val="85000"/>
                  <a:lumOff val="15000"/>
                </a:prstClr>
              </a:solidFill>
            </a:endParaRPr>
          </a:p>
        </p:txBody>
      </p:sp>
      <p:sp>
        <p:nvSpPr>
          <p:cNvPr id="4" name="Footer Placeholder 3"/>
          <p:cNvSpPr>
            <a:spLocks noGrp="1"/>
          </p:cNvSpPr>
          <p:nvPr>
            <p:ph type="ftr" sz="quarter" idx="11"/>
          </p:nvPr>
        </p:nvSpPr>
        <p:spPr/>
        <p:txBody>
          <a:bodyPr/>
          <a:lstStyle/>
          <a:p>
            <a:endParaRPr lang="en-US">
              <a:solidFill>
                <a:prstClr val="black">
                  <a:lumMod val="85000"/>
                  <a:lumOff val="15000"/>
                </a:prstClr>
              </a:solidFill>
            </a:endParaRPr>
          </a:p>
        </p:txBody>
      </p:sp>
      <p:sp>
        <p:nvSpPr>
          <p:cNvPr id="5" name="Slide Number Placeholder 4"/>
          <p:cNvSpPr>
            <a:spLocks noGrp="1"/>
          </p:cNvSpPr>
          <p:nvPr>
            <p:ph type="sldNum" sz="quarter" idx="12"/>
          </p:nvPr>
        </p:nvSpPr>
        <p:spPr/>
        <p:txBody>
          <a:bodyPr/>
          <a:lstStyle/>
          <a:p>
            <a:fld id="{FC1B147F-F87E-410F-B779-986FBFEFC4CA}" type="slidenum">
              <a:rPr lang="en-US" smtClean="0">
                <a:solidFill>
                  <a:srgbClr val="F5F5F5"/>
                </a:solidFill>
              </a:rPr>
              <a:pPr/>
              <a:t>‹#›</a:t>
            </a:fld>
            <a:endParaRPr lang="en-US">
              <a:solidFill>
                <a:srgbClr val="F5F5F5"/>
              </a:solidFill>
            </a:endParaRPr>
          </a:p>
        </p:txBody>
      </p:sp>
    </p:spTree>
    <p:extLst>
      <p:ext uri="{BB962C8B-B14F-4D97-AF65-F5344CB8AC3E}">
        <p14:creationId xmlns:p14="http://schemas.microsoft.com/office/powerpoint/2010/main" val="24660277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86E9DD2-A713-4E35-8CEC-CF06A693EBDE}" type="datetimeFigureOut">
              <a:rPr lang="en-US" smtClean="0">
                <a:solidFill>
                  <a:prstClr val="black">
                    <a:lumMod val="85000"/>
                    <a:lumOff val="15000"/>
                  </a:prstClr>
                </a:solidFill>
              </a:rPr>
              <a:pPr/>
              <a:t>2/10/2025</a:t>
            </a:fld>
            <a:endParaRPr lang="en-US">
              <a:solidFill>
                <a:prstClr val="black">
                  <a:lumMod val="85000"/>
                  <a:lumOff val="15000"/>
                </a:prstClr>
              </a:solidFill>
            </a:endParaRPr>
          </a:p>
        </p:txBody>
      </p:sp>
      <p:sp>
        <p:nvSpPr>
          <p:cNvPr id="3" name="Footer Placeholder 2"/>
          <p:cNvSpPr>
            <a:spLocks noGrp="1"/>
          </p:cNvSpPr>
          <p:nvPr>
            <p:ph type="ftr" sz="quarter" idx="11"/>
          </p:nvPr>
        </p:nvSpPr>
        <p:spPr/>
        <p:txBody>
          <a:bodyPr/>
          <a:lstStyle/>
          <a:p>
            <a:endParaRPr lang="en-US">
              <a:solidFill>
                <a:prstClr val="black">
                  <a:lumMod val="85000"/>
                  <a:lumOff val="15000"/>
                </a:prstClr>
              </a:solidFill>
            </a:endParaRPr>
          </a:p>
        </p:txBody>
      </p:sp>
      <p:sp>
        <p:nvSpPr>
          <p:cNvPr id="4" name="Slide Number Placeholder 3"/>
          <p:cNvSpPr>
            <a:spLocks noGrp="1"/>
          </p:cNvSpPr>
          <p:nvPr>
            <p:ph type="sldNum" sz="quarter" idx="12"/>
          </p:nvPr>
        </p:nvSpPr>
        <p:spPr/>
        <p:txBody>
          <a:bodyPr/>
          <a:lstStyle/>
          <a:p>
            <a:fld id="{FC1B147F-F87E-410F-B779-986FBFEFC4CA}" type="slidenum">
              <a:rPr lang="en-US" smtClean="0">
                <a:solidFill>
                  <a:srgbClr val="F5F5F5"/>
                </a:solidFill>
              </a:rPr>
              <a:pPr/>
              <a:t>‹#›</a:t>
            </a:fld>
            <a:endParaRPr lang="en-US">
              <a:solidFill>
                <a:srgbClr val="F5F5F5"/>
              </a:solidFill>
            </a:endParaRPr>
          </a:p>
        </p:txBody>
      </p:sp>
    </p:spTree>
    <p:extLst>
      <p:ext uri="{BB962C8B-B14F-4D97-AF65-F5344CB8AC3E}">
        <p14:creationId xmlns:p14="http://schemas.microsoft.com/office/powerpoint/2010/main" val="197936077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71500" y="555479"/>
            <a:ext cx="2879082" cy="1921022"/>
          </a:xfrm>
        </p:spPr>
        <p:txBody>
          <a:bodyPr anchor="t">
            <a:noAutofit/>
          </a:bodyPr>
          <a:lstStyle>
            <a:lvl1pPr>
              <a:lnSpc>
                <a:spcPct val="93000"/>
              </a:lnSpc>
              <a:defRPr sz="4000"/>
            </a:lvl1pPr>
          </a:lstStyle>
          <a:p>
            <a:r>
              <a:rPr lang="en-US"/>
              <a:t>Click to edit Master title style</a:t>
            </a:r>
          </a:p>
        </p:txBody>
      </p:sp>
      <p:sp>
        <p:nvSpPr>
          <p:cNvPr id="3" name="Content Placeholder 2"/>
          <p:cNvSpPr>
            <a:spLocks noGrp="1"/>
          </p:cNvSpPr>
          <p:nvPr>
            <p:ph idx="1"/>
          </p:nvPr>
        </p:nvSpPr>
        <p:spPr>
          <a:xfrm>
            <a:off x="3886200" y="564147"/>
            <a:ext cx="4686300" cy="5622644"/>
          </a:xfrm>
        </p:spPr>
        <p:txBody>
          <a:bodyPr/>
          <a:lstStyle>
            <a:lvl1pPr>
              <a:lnSpc>
                <a:spcPct val="112000"/>
              </a:lnSpc>
              <a:defRPr sz="2000"/>
            </a:lvl1pPr>
            <a:lvl2pPr>
              <a:lnSpc>
                <a:spcPct val="112000"/>
              </a:lnSpc>
              <a:defRPr sz="1800"/>
            </a:lvl2pPr>
            <a:lvl3pPr>
              <a:lnSpc>
                <a:spcPct val="112000"/>
              </a:lnSpc>
              <a:defRPr sz="1600"/>
            </a:lvl3pPr>
            <a:lvl4pPr>
              <a:lnSpc>
                <a:spcPct val="112000"/>
              </a:lnSpc>
              <a:defRPr sz="1400"/>
            </a:lvl4pPr>
            <a:lvl5pPr>
              <a:lnSpc>
                <a:spcPct val="112000"/>
              </a:lnSpc>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571500" y="2621515"/>
            <a:ext cx="2879082" cy="3239537"/>
          </a:xfrm>
        </p:spPr>
        <p:txBody>
          <a:bodyPr/>
          <a:lstStyle>
            <a:lvl1pPr marL="0" indent="0" algn="r">
              <a:lnSpc>
                <a:spcPct val="125000"/>
              </a:lnSpc>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86E9DD2-A713-4E35-8CEC-CF06A693EBDE}" type="datetimeFigureOut">
              <a:rPr lang="en-US" smtClean="0">
                <a:solidFill>
                  <a:prstClr val="black">
                    <a:lumMod val="85000"/>
                    <a:lumOff val="15000"/>
                  </a:prstClr>
                </a:solidFill>
              </a:rPr>
              <a:pPr/>
              <a:t>2/10/2025</a:t>
            </a:fld>
            <a:endParaRPr lang="en-US">
              <a:solidFill>
                <a:prstClr val="black">
                  <a:lumMod val="85000"/>
                  <a:lumOff val="15000"/>
                </a:prstClr>
              </a:solidFill>
            </a:endParaRPr>
          </a:p>
        </p:txBody>
      </p:sp>
      <p:sp>
        <p:nvSpPr>
          <p:cNvPr id="6" name="Footer Placeholder 5"/>
          <p:cNvSpPr>
            <a:spLocks noGrp="1"/>
          </p:cNvSpPr>
          <p:nvPr>
            <p:ph type="ftr" sz="quarter" idx="11"/>
          </p:nvPr>
        </p:nvSpPr>
        <p:spPr/>
        <p:txBody>
          <a:bodyPr/>
          <a:lstStyle/>
          <a:p>
            <a:endParaRPr lang="en-US">
              <a:solidFill>
                <a:prstClr val="black">
                  <a:lumMod val="85000"/>
                  <a:lumOff val="15000"/>
                </a:prstClr>
              </a:solidFill>
            </a:endParaRPr>
          </a:p>
        </p:txBody>
      </p:sp>
      <p:sp>
        <p:nvSpPr>
          <p:cNvPr id="7" name="Slide Number Placeholder 6"/>
          <p:cNvSpPr>
            <a:spLocks noGrp="1"/>
          </p:cNvSpPr>
          <p:nvPr>
            <p:ph type="sldNum" sz="quarter" idx="12"/>
          </p:nvPr>
        </p:nvSpPr>
        <p:spPr/>
        <p:txBody>
          <a:bodyPr/>
          <a:lstStyle/>
          <a:p>
            <a:fld id="{FC1B147F-F87E-410F-B779-986FBFEFC4CA}" type="slidenum">
              <a:rPr lang="en-US" smtClean="0">
                <a:solidFill>
                  <a:srgbClr val="F5F5F5"/>
                </a:solidFill>
              </a:rPr>
              <a:pPr/>
              <a:t>‹#›</a:t>
            </a:fld>
            <a:endParaRPr lang="en-US">
              <a:solidFill>
                <a:srgbClr val="F5F5F5"/>
              </a:solidFill>
            </a:endParaRPr>
          </a:p>
        </p:txBody>
      </p:sp>
    </p:spTree>
    <p:extLst>
      <p:ext uri="{BB962C8B-B14F-4D97-AF65-F5344CB8AC3E}">
        <p14:creationId xmlns:p14="http://schemas.microsoft.com/office/powerpoint/2010/main" val="29248679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0" name="Freeform 6"/>
          <p:cNvSpPr/>
          <p:nvPr/>
        </p:nvSpPr>
        <p:spPr bwMode="auto">
          <a:xfrm>
            <a:off x="8838008" y="5380580"/>
            <a:ext cx="305991" cy="819150"/>
          </a:xfrm>
          <a:custGeom>
            <a:avLst/>
            <a:gdLst/>
            <a:ahLst/>
            <a:cxnLst/>
            <a:rect l="0" t="0" r="r" b="b"/>
            <a:pathLst>
              <a:path w="1799" h="3612">
                <a:moveTo>
                  <a:pt x="1799" y="0"/>
                </a:moveTo>
                <a:lnTo>
                  <a:pt x="1799" y="3612"/>
                </a:lnTo>
                <a:lnTo>
                  <a:pt x="1686" y="3609"/>
                </a:lnTo>
                <a:lnTo>
                  <a:pt x="1574" y="3598"/>
                </a:lnTo>
                <a:lnTo>
                  <a:pt x="1464" y="3581"/>
                </a:lnTo>
                <a:lnTo>
                  <a:pt x="1357" y="3557"/>
                </a:lnTo>
                <a:lnTo>
                  <a:pt x="1251" y="3527"/>
                </a:lnTo>
                <a:lnTo>
                  <a:pt x="1150" y="3490"/>
                </a:lnTo>
                <a:lnTo>
                  <a:pt x="1050" y="3448"/>
                </a:lnTo>
                <a:lnTo>
                  <a:pt x="953" y="3401"/>
                </a:lnTo>
                <a:lnTo>
                  <a:pt x="860" y="3347"/>
                </a:lnTo>
                <a:lnTo>
                  <a:pt x="771" y="3289"/>
                </a:lnTo>
                <a:lnTo>
                  <a:pt x="686" y="3224"/>
                </a:lnTo>
                <a:lnTo>
                  <a:pt x="604" y="3156"/>
                </a:lnTo>
                <a:lnTo>
                  <a:pt x="527" y="3083"/>
                </a:lnTo>
                <a:lnTo>
                  <a:pt x="454" y="3005"/>
                </a:lnTo>
                <a:lnTo>
                  <a:pt x="386" y="2923"/>
                </a:lnTo>
                <a:lnTo>
                  <a:pt x="323" y="2838"/>
                </a:lnTo>
                <a:lnTo>
                  <a:pt x="265" y="2748"/>
                </a:lnTo>
                <a:lnTo>
                  <a:pt x="211" y="2655"/>
                </a:lnTo>
                <a:lnTo>
                  <a:pt x="163" y="2559"/>
                </a:lnTo>
                <a:lnTo>
                  <a:pt x="121" y="2459"/>
                </a:lnTo>
                <a:lnTo>
                  <a:pt x="85" y="2356"/>
                </a:lnTo>
                <a:lnTo>
                  <a:pt x="55" y="2251"/>
                </a:lnTo>
                <a:lnTo>
                  <a:pt x="32" y="2143"/>
                </a:lnTo>
                <a:lnTo>
                  <a:pt x="14" y="2033"/>
                </a:lnTo>
                <a:lnTo>
                  <a:pt x="4" y="1920"/>
                </a:lnTo>
                <a:lnTo>
                  <a:pt x="0" y="1806"/>
                </a:lnTo>
                <a:lnTo>
                  <a:pt x="4" y="1692"/>
                </a:lnTo>
                <a:lnTo>
                  <a:pt x="14" y="1580"/>
                </a:lnTo>
                <a:lnTo>
                  <a:pt x="32" y="1469"/>
                </a:lnTo>
                <a:lnTo>
                  <a:pt x="55" y="1362"/>
                </a:lnTo>
                <a:lnTo>
                  <a:pt x="85" y="1256"/>
                </a:lnTo>
                <a:lnTo>
                  <a:pt x="121" y="1154"/>
                </a:lnTo>
                <a:lnTo>
                  <a:pt x="163" y="1054"/>
                </a:lnTo>
                <a:lnTo>
                  <a:pt x="211" y="958"/>
                </a:lnTo>
                <a:lnTo>
                  <a:pt x="265" y="864"/>
                </a:lnTo>
                <a:lnTo>
                  <a:pt x="323" y="774"/>
                </a:lnTo>
                <a:lnTo>
                  <a:pt x="386" y="689"/>
                </a:lnTo>
                <a:lnTo>
                  <a:pt x="454" y="607"/>
                </a:lnTo>
                <a:lnTo>
                  <a:pt x="527" y="529"/>
                </a:lnTo>
                <a:lnTo>
                  <a:pt x="604" y="456"/>
                </a:lnTo>
                <a:lnTo>
                  <a:pt x="686" y="388"/>
                </a:lnTo>
                <a:lnTo>
                  <a:pt x="771" y="325"/>
                </a:lnTo>
                <a:lnTo>
                  <a:pt x="860" y="266"/>
                </a:lnTo>
                <a:lnTo>
                  <a:pt x="953" y="212"/>
                </a:lnTo>
                <a:lnTo>
                  <a:pt x="1050" y="164"/>
                </a:lnTo>
                <a:lnTo>
                  <a:pt x="1150" y="122"/>
                </a:lnTo>
                <a:lnTo>
                  <a:pt x="1251" y="85"/>
                </a:lnTo>
                <a:lnTo>
                  <a:pt x="1357" y="55"/>
                </a:lnTo>
                <a:lnTo>
                  <a:pt x="1464" y="32"/>
                </a:lnTo>
                <a:lnTo>
                  <a:pt x="1574" y="14"/>
                </a:lnTo>
                <a:lnTo>
                  <a:pt x="1686" y="5"/>
                </a:lnTo>
                <a:lnTo>
                  <a:pt x="1799" y="0"/>
                </a:lnTo>
                <a:close/>
              </a:path>
            </a:pathLst>
          </a:custGeom>
          <a:solidFill>
            <a:schemeClr val="tx1">
              <a:lumMod val="85000"/>
              <a:lumOff val="15000"/>
            </a:schemeClr>
          </a:solidFill>
          <a:ln w="0">
            <a:noFill/>
            <a:prstDash val="solid"/>
            <a:round/>
            <a:headEnd/>
            <a:tailEnd/>
          </a:ln>
        </p:spPr>
      </p:sp>
      <p:sp>
        <p:nvSpPr>
          <p:cNvPr id="2" name="Title Placeholder 1"/>
          <p:cNvSpPr>
            <a:spLocks noGrp="1"/>
          </p:cNvSpPr>
          <p:nvPr>
            <p:ph type="title"/>
          </p:nvPr>
        </p:nvSpPr>
        <p:spPr>
          <a:xfrm>
            <a:off x="571501" y="559678"/>
            <a:ext cx="2875430" cy="4952492"/>
          </a:xfrm>
          <a:prstGeom prst="rect">
            <a:avLst/>
          </a:prstGeom>
        </p:spPr>
        <p:txBody>
          <a:bodyPr vert="horz" lIns="91440" tIns="45720" rIns="91440" bIns="45720" rtlCol="0" anchor="t">
            <a:normAutofit/>
          </a:bodyPr>
          <a:lstStyle/>
          <a:p>
            <a:r>
              <a:rPr lang="en-US"/>
              <a:t>Click to edit Master title style</a:t>
            </a:r>
          </a:p>
        </p:txBody>
      </p:sp>
      <p:sp>
        <p:nvSpPr>
          <p:cNvPr id="3" name="Text Placeholder 2"/>
          <p:cNvSpPr>
            <a:spLocks noGrp="1"/>
          </p:cNvSpPr>
          <p:nvPr>
            <p:ph type="body" idx="1"/>
          </p:nvPr>
        </p:nvSpPr>
        <p:spPr>
          <a:xfrm>
            <a:off x="3886201" y="569066"/>
            <a:ext cx="4686299" cy="565515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571501" y="5930063"/>
            <a:ext cx="2861142" cy="365125"/>
          </a:xfrm>
          <a:prstGeom prst="rect">
            <a:avLst/>
          </a:prstGeom>
        </p:spPr>
        <p:txBody>
          <a:bodyPr vert="horz" lIns="91440" tIns="45720" rIns="91440" bIns="45720" rtlCol="0" anchor="t"/>
          <a:lstStyle>
            <a:lvl1pPr algn="r">
              <a:defRPr sz="1000" b="0" i="1" baseline="0">
                <a:solidFill>
                  <a:schemeClr val="tx1">
                    <a:lumMod val="85000"/>
                    <a:lumOff val="15000"/>
                  </a:schemeClr>
                </a:solidFill>
                <a:latin typeface="+mj-lt"/>
              </a:defRPr>
            </a:lvl1pPr>
          </a:lstStyle>
          <a:p>
            <a:fld id="{C86E9DD2-A713-4E35-8CEC-CF06A693EBDE}" type="datetimeFigureOut">
              <a:rPr lang="en-US" smtClean="0">
                <a:solidFill>
                  <a:prstClr val="black">
                    <a:lumMod val="85000"/>
                    <a:lumOff val="15000"/>
                  </a:prstClr>
                </a:solidFill>
              </a:rPr>
              <a:pPr/>
              <a:t>2/10/2025</a:t>
            </a:fld>
            <a:endParaRPr lang="en-US">
              <a:solidFill>
                <a:prstClr val="black">
                  <a:lumMod val="85000"/>
                  <a:lumOff val="15000"/>
                </a:prstClr>
              </a:solidFill>
            </a:endParaRPr>
          </a:p>
        </p:txBody>
      </p:sp>
      <p:sp>
        <p:nvSpPr>
          <p:cNvPr id="5" name="Footer Placeholder 4"/>
          <p:cNvSpPr>
            <a:spLocks noGrp="1"/>
          </p:cNvSpPr>
          <p:nvPr>
            <p:ph type="ftr" sz="quarter" idx="3"/>
          </p:nvPr>
        </p:nvSpPr>
        <p:spPr>
          <a:xfrm>
            <a:off x="571501" y="6314443"/>
            <a:ext cx="2861142" cy="365125"/>
          </a:xfrm>
          <a:prstGeom prst="rect">
            <a:avLst/>
          </a:prstGeom>
        </p:spPr>
        <p:txBody>
          <a:bodyPr vert="horz" lIns="91440" tIns="45720" rIns="91440" bIns="45720" rtlCol="0" anchor="t"/>
          <a:lstStyle>
            <a:lvl1pPr algn="r">
              <a:defRPr sz="1200" b="1" i="1" baseline="0">
                <a:solidFill>
                  <a:schemeClr val="tx1">
                    <a:lumMod val="85000"/>
                    <a:lumOff val="15000"/>
                  </a:schemeClr>
                </a:solidFill>
                <a:latin typeface="+mj-lt"/>
              </a:defRPr>
            </a:lvl1pPr>
          </a:lstStyle>
          <a:p>
            <a:endParaRPr lang="en-US">
              <a:solidFill>
                <a:prstClr val="black">
                  <a:lumMod val="85000"/>
                  <a:lumOff val="15000"/>
                </a:prstClr>
              </a:solidFill>
            </a:endParaRPr>
          </a:p>
        </p:txBody>
      </p:sp>
      <p:sp>
        <p:nvSpPr>
          <p:cNvPr id="6" name="Slide Number Placeholder 5"/>
          <p:cNvSpPr>
            <a:spLocks noGrp="1"/>
          </p:cNvSpPr>
          <p:nvPr>
            <p:ph type="sldNum" sz="quarter" idx="4"/>
          </p:nvPr>
        </p:nvSpPr>
        <p:spPr>
          <a:xfrm>
            <a:off x="8838008" y="5607595"/>
            <a:ext cx="305991" cy="365125"/>
          </a:xfrm>
          <a:prstGeom prst="rect">
            <a:avLst/>
          </a:prstGeom>
        </p:spPr>
        <p:txBody>
          <a:bodyPr vert="horz" lIns="91440" tIns="45720" rIns="91440" bIns="45720" rtlCol="0" anchor="ctr"/>
          <a:lstStyle>
            <a:lvl1pPr algn="r">
              <a:defRPr sz="1200" b="0" i="1" baseline="0">
                <a:solidFill>
                  <a:schemeClr val="bg2"/>
                </a:solidFill>
                <a:latin typeface="+mj-lt"/>
              </a:defRPr>
            </a:lvl1pPr>
          </a:lstStyle>
          <a:p>
            <a:fld id="{FC1B147F-F87E-410F-B779-986FBFEFC4CA}" type="slidenum">
              <a:rPr lang="en-US" smtClean="0">
                <a:solidFill>
                  <a:srgbClr val="F5F5F5"/>
                </a:solidFill>
              </a:rPr>
              <a:pPr/>
              <a:t>‹#›</a:t>
            </a:fld>
            <a:endParaRPr lang="en-US">
              <a:solidFill>
                <a:srgbClr val="F5F5F5"/>
              </a:solidFill>
            </a:endParaRPr>
          </a:p>
        </p:txBody>
      </p:sp>
      <p:cxnSp>
        <p:nvCxnSpPr>
          <p:cNvPr id="10" name="Straight Connector 9"/>
          <p:cNvCxnSpPr/>
          <p:nvPr/>
        </p:nvCxnSpPr>
        <p:spPr>
          <a:xfrm>
            <a:off x="0" y="6199730"/>
            <a:ext cx="3371850" cy="0"/>
          </a:xfrm>
          <a:prstGeom prst="line">
            <a:avLst/>
          </a:prstGeom>
          <a:ln w="25400">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284744275"/>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Lst>
  <p:txStyles>
    <p:titleStyle>
      <a:lvl1pPr algn="r" defTabSz="914400" rtl="0" eaLnBrk="1" latinLnBrk="0" hangingPunct="1">
        <a:lnSpc>
          <a:spcPct val="90000"/>
        </a:lnSpc>
        <a:spcBef>
          <a:spcPct val="0"/>
        </a:spcBef>
        <a:buNone/>
        <a:defRPr sz="5000" b="0" i="1" kern="1200" baseline="0">
          <a:solidFill>
            <a:schemeClr val="tx1">
              <a:lumMod val="85000"/>
              <a:lumOff val="15000"/>
            </a:schemeClr>
          </a:solidFill>
          <a:latin typeface="+mj-lt"/>
          <a:ea typeface="+mj-ea"/>
          <a:cs typeface="+mj-cs"/>
        </a:defRPr>
      </a:lvl1pPr>
    </p:titleStyle>
    <p:bodyStyle>
      <a:lvl1pPr marL="283464" indent="-283464" algn="l" defTabSz="914400" rtl="0" eaLnBrk="1" latinLnBrk="0" hangingPunct="1">
        <a:lnSpc>
          <a:spcPct val="112000"/>
        </a:lnSpc>
        <a:spcBef>
          <a:spcPts val="900"/>
        </a:spcBef>
        <a:buFont typeface="Arial" panose="020B0604020202020204" pitchFamily="34" charset="0"/>
        <a:buChar char="•"/>
        <a:defRPr sz="2000" kern="1200" baseline="0">
          <a:solidFill>
            <a:schemeClr val="tx1">
              <a:lumMod val="85000"/>
              <a:lumOff val="15000"/>
            </a:schemeClr>
          </a:solidFill>
          <a:latin typeface="+mn-lt"/>
          <a:ea typeface="+mn-ea"/>
          <a:cs typeface="+mn-cs"/>
        </a:defRPr>
      </a:lvl1pPr>
      <a:lvl2pPr marL="685800" indent="-283464" algn="l" defTabSz="914400" rtl="0" eaLnBrk="1" latinLnBrk="0" hangingPunct="1">
        <a:lnSpc>
          <a:spcPct val="112000"/>
        </a:lnSpc>
        <a:spcBef>
          <a:spcPts val="900"/>
        </a:spcBef>
        <a:buFont typeface="Corbel" panose="020B0503020204020204" pitchFamily="34" charset="0"/>
        <a:buChar char="–"/>
        <a:defRPr sz="1800" kern="1200" baseline="0">
          <a:solidFill>
            <a:schemeClr val="tx1">
              <a:lumMod val="85000"/>
              <a:lumOff val="15000"/>
            </a:schemeClr>
          </a:solidFill>
          <a:latin typeface="+mn-lt"/>
          <a:ea typeface="+mn-ea"/>
          <a:cs typeface="+mn-cs"/>
        </a:defRPr>
      </a:lvl2pPr>
      <a:lvl3pPr marL="1143000" indent="-283464" algn="l" defTabSz="914400" rtl="0" eaLnBrk="1" latinLnBrk="0" hangingPunct="1">
        <a:lnSpc>
          <a:spcPct val="112000"/>
        </a:lnSpc>
        <a:spcBef>
          <a:spcPts val="900"/>
        </a:spcBef>
        <a:buFont typeface="Arial" panose="020B0604020202020204" pitchFamily="34" charset="0"/>
        <a:buChar char="•"/>
        <a:defRPr sz="1600" kern="1200" baseline="0">
          <a:solidFill>
            <a:schemeClr val="tx1">
              <a:lumMod val="85000"/>
              <a:lumOff val="15000"/>
            </a:schemeClr>
          </a:solidFill>
          <a:latin typeface="+mn-lt"/>
          <a:ea typeface="+mn-ea"/>
          <a:cs typeface="+mn-cs"/>
        </a:defRPr>
      </a:lvl3pPr>
      <a:lvl4pPr marL="1600200" indent="-283464" algn="l" defTabSz="914400" rtl="0" eaLnBrk="1" latinLnBrk="0" hangingPunct="1">
        <a:lnSpc>
          <a:spcPct val="112000"/>
        </a:lnSpc>
        <a:spcBef>
          <a:spcPts val="900"/>
        </a:spcBef>
        <a:buFont typeface="Corbel" panose="020B0503020204020204" pitchFamily="34" charset="0"/>
        <a:buChar char="–"/>
        <a:defRPr sz="1400" kern="1200" baseline="0">
          <a:solidFill>
            <a:schemeClr val="tx1">
              <a:lumMod val="85000"/>
              <a:lumOff val="15000"/>
            </a:schemeClr>
          </a:solidFill>
          <a:latin typeface="+mn-lt"/>
          <a:ea typeface="+mn-ea"/>
          <a:cs typeface="+mn-cs"/>
        </a:defRPr>
      </a:lvl4pPr>
      <a:lvl5pPr marL="2057400" indent="-283464" algn="l" defTabSz="914400" rtl="0" eaLnBrk="1" latinLnBrk="0" hangingPunct="1">
        <a:lnSpc>
          <a:spcPct val="112000"/>
        </a:lnSpc>
        <a:spcBef>
          <a:spcPts val="900"/>
        </a:spcBef>
        <a:buFont typeface="Arial" panose="020B0604020202020204" pitchFamily="34" charset="0"/>
        <a:buChar char="•"/>
        <a:defRPr sz="1400" i="1" kern="1200" baseline="0">
          <a:solidFill>
            <a:schemeClr val="tx1">
              <a:lumMod val="85000"/>
              <a:lumOff val="15000"/>
            </a:schemeClr>
          </a:solidFill>
          <a:latin typeface="+mn-lt"/>
          <a:ea typeface="+mn-ea"/>
          <a:cs typeface="+mn-cs"/>
        </a:defRPr>
      </a:lvl5pPr>
      <a:lvl6pPr marL="2514600" indent="-283464" algn="l" defTabSz="914400" rtl="0" eaLnBrk="1" latinLnBrk="0" hangingPunct="1">
        <a:lnSpc>
          <a:spcPct val="112000"/>
        </a:lnSpc>
        <a:spcBef>
          <a:spcPts val="1300"/>
        </a:spcBef>
        <a:buFont typeface="Corbel" panose="020B0503020204020204" pitchFamily="34" charset="0"/>
        <a:buChar char="–"/>
        <a:defRPr sz="1400" kern="1200">
          <a:solidFill>
            <a:schemeClr val="tx1">
              <a:lumMod val="85000"/>
              <a:lumOff val="15000"/>
            </a:schemeClr>
          </a:solidFill>
          <a:latin typeface="+mn-lt"/>
          <a:ea typeface="+mn-ea"/>
          <a:cs typeface="+mn-cs"/>
        </a:defRPr>
      </a:lvl6pPr>
      <a:lvl7pPr marL="2971800" indent="-283464" algn="l" defTabSz="914400" rtl="0" eaLnBrk="1" latinLnBrk="0" hangingPunct="1">
        <a:lnSpc>
          <a:spcPct val="112000"/>
        </a:lnSpc>
        <a:spcBef>
          <a:spcPts val="1300"/>
        </a:spcBef>
        <a:buFont typeface="Arial" panose="020B0604020202020204" pitchFamily="34" charset="0"/>
        <a:buChar char="•"/>
        <a:defRPr sz="1400" i="1" kern="1200">
          <a:solidFill>
            <a:schemeClr val="tx1">
              <a:lumMod val="85000"/>
              <a:lumOff val="15000"/>
            </a:schemeClr>
          </a:solidFill>
          <a:latin typeface="+mn-lt"/>
          <a:ea typeface="+mn-ea"/>
          <a:cs typeface="+mn-cs"/>
        </a:defRPr>
      </a:lvl7pPr>
      <a:lvl8pPr marL="3429000" indent="-283464" algn="l" defTabSz="914400" rtl="0" eaLnBrk="1" latinLnBrk="0" hangingPunct="1">
        <a:lnSpc>
          <a:spcPct val="112000"/>
        </a:lnSpc>
        <a:spcBef>
          <a:spcPts val="1300"/>
        </a:spcBef>
        <a:buFont typeface="Corbel" panose="020B0503020204020204" pitchFamily="34" charset="0"/>
        <a:buChar char="–"/>
        <a:defRPr sz="1400" kern="1200">
          <a:solidFill>
            <a:schemeClr val="tx1">
              <a:lumMod val="85000"/>
              <a:lumOff val="15000"/>
            </a:schemeClr>
          </a:solidFill>
          <a:latin typeface="+mn-lt"/>
          <a:ea typeface="+mn-ea"/>
          <a:cs typeface="+mn-cs"/>
        </a:defRPr>
      </a:lvl8pPr>
      <a:lvl9pPr marL="3886200" indent="-283464" algn="l" defTabSz="914400" rtl="0" eaLnBrk="1" latinLnBrk="0" hangingPunct="1">
        <a:lnSpc>
          <a:spcPct val="112000"/>
        </a:lnSpc>
        <a:spcBef>
          <a:spcPts val="1300"/>
        </a:spcBef>
        <a:buFont typeface="Arial" panose="020B0604020202020204" pitchFamily="34" charset="0"/>
        <a:buChar char="•"/>
        <a:defRPr sz="1400" i="1" kern="1200" baseline="0">
          <a:solidFill>
            <a:schemeClr val="tx1">
              <a:lumMod val="85000"/>
              <a:lumOff val="1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2832">
          <p15:clr>
            <a:srgbClr val="F26B43"/>
          </p15:clr>
        </p15:guide>
        <p15:guide id="2" pos="480">
          <p15:clr>
            <a:srgbClr val="F26B43"/>
          </p15:clr>
        </p15:guide>
        <p15:guide id="3" orient="horz" pos="432">
          <p15:clr>
            <a:srgbClr val="F26B43"/>
          </p15:clr>
        </p15:guide>
        <p15:guide id="4" pos="7200">
          <p15:clr>
            <a:srgbClr val="F26B43"/>
          </p15:clr>
        </p15:guide>
        <p15:guide id="5" pos="3264">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75717" y="1402354"/>
            <a:ext cx="8617176" cy="2746483"/>
          </a:xfrm>
        </p:spPr>
        <p:txBody>
          <a:bodyPr>
            <a:noAutofit/>
          </a:bodyPr>
          <a:lstStyle/>
          <a:p>
            <a:pPr>
              <a:lnSpc>
                <a:spcPts val="5800"/>
              </a:lnSpc>
            </a:pPr>
            <a:r>
              <a:rPr lang="en-US" sz="2000" b="1" dirty="0">
                <a:solidFill>
                  <a:srgbClr val="00B0F0"/>
                </a:solidFill>
              </a:rPr>
              <a:t>Scenario [5]:</a:t>
            </a:r>
            <a:br>
              <a:rPr lang="en-US" sz="2000" b="1" dirty="0">
                <a:solidFill>
                  <a:srgbClr val="00B0F0"/>
                </a:solidFill>
              </a:rPr>
            </a:br>
            <a:r>
              <a:rPr lang="en-US" sz="8000" b="1" dirty="0">
                <a:solidFill>
                  <a:schemeClr val="tx1"/>
                </a:solidFill>
              </a:rPr>
              <a:t>What do </a:t>
            </a:r>
            <a:r>
              <a:rPr lang="en-US" sz="7200" b="1" dirty="0">
                <a:solidFill>
                  <a:schemeClr val="tx1"/>
                </a:solidFill>
              </a:rPr>
              <a:t>you </a:t>
            </a:r>
            <a:r>
              <a:rPr lang="en-US" sz="7200" b="1" dirty="0">
                <a:solidFill>
                  <a:srgbClr val="00B0F0"/>
                </a:solidFill>
              </a:rPr>
              <a:t>Think</a:t>
            </a:r>
            <a:r>
              <a:rPr lang="en-US" sz="11500" b="1" dirty="0">
                <a:solidFill>
                  <a:srgbClr val="00B0F0"/>
                </a:solidFill>
              </a:rPr>
              <a:t>?</a:t>
            </a:r>
          </a:p>
        </p:txBody>
      </p:sp>
      <p:sp>
        <p:nvSpPr>
          <p:cNvPr id="4" name="Rectangle 3">
            <a:extLst>
              <a:ext uri="{C183D7F6-B498-43B3-948B-1728B52AA6E4}">
                <adec:decorative xmlns:adec="http://schemas.microsoft.com/office/drawing/2017/decorative" val="1"/>
              </a:ext>
            </a:extLst>
          </p:cNvPr>
          <p:cNvSpPr/>
          <p:nvPr/>
        </p:nvSpPr>
        <p:spPr>
          <a:xfrm>
            <a:off x="312939" y="5681712"/>
            <a:ext cx="8831063" cy="133165"/>
          </a:xfrm>
          <a:prstGeom prst="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0B0F0"/>
              </a:solidFill>
              <a:effectLst/>
              <a:uLnTx/>
              <a:uFillTx/>
              <a:latin typeface="Corbel"/>
              <a:ea typeface="+mn-ea"/>
              <a:cs typeface="+mn-cs"/>
            </a:endParaRPr>
          </a:p>
        </p:txBody>
      </p:sp>
      <p:sp>
        <p:nvSpPr>
          <p:cNvPr id="3" name="Subtitle 2">
            <a:extLst>
              <a:ext uri="{FF2B5EF4-FFF2-40B4-BE49-F238E27FC236}">
                <a16:creationId xmlns:a16="http://schemas.microsoft.com/office/drawing/2014/main" id="{052C4168-8CF5-8856-6D1C-0A4905C8D637}"/>
              </a:ext>
            </a:extLst>
          </p:cNvPr>
          <p:cNvSpPr>
            <a:spLocks noGrp="1"/>
          </p:cNvSpPr>
          <p:nvPr>
            <p:ph type="subTitle" idx="1"/>
          </p:nvPr>
        </p:nvSpPr>
        <p:spPr>
          <a:xfrm>
            <a:off x="775719" y="3652106"/>
            <a:ext cx="7912445" cy="3607087"/>
          </a:xfrm>
        </p:spPr>
        <p:txBody>
          <a:bodyPr/>
          <a:lstStyle/>
          <a:p>
            <a:r>
              <a:rPr lang="en-US" sz="3200" b="1" dirty="0">
                <a:solidFill>
                  <a:schemeClr val="tx1"/>
                </a:solidFill>
              </a:rPr>
              <a:t>At a softball game, a parent of your child’s teammate mentions a job in your field that sounds promising.</a:t>
            </a:r>
            <a:endParaRPr lang="en-US" sz="3200" dirty="0">
              <a:solidFill>
                <a:schemeClr val="tx1"/>
              </a:solidFill>
            </a:endParaRPr>
          </a:p>
        </p:txBody>
      </p:sp>
    </p:spTree>
    <p:extLst>
      <p:ext uri="{BB962C8B-B14F-4D97-AF65-F5344CB8AC3E}">
        <p14:creationId xmlns:p14="http://schemas.microsoft.com/office/powerpoint/2010/main" val="228503646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8630" y="1444522"/>
            <a:ext cx="8617176" cy="2746483"/>
          </a:xfrm>
        </p:spPr>
        <p:txBody>
          <a:bodyPr>
            <a:noAutofit/>
          </a:bodyPr>
          <a:lstStyle/>
          <a:p>
            <a:pPr>
              <a:lnSpc>
                <a:spcPts val="5800"/>
              </a:lnSpc>
            </a:pPr>
            <a:r>
              <a:rPr lang="en-US" sz="2000" b="1" dirty="0">
                <a:solidFill>
                  <a:srgbClr val="00B0F0"/>
                </a:solidFill>
              </a:rPr>
              <a:t>Scenario [5]:</a:t>
            </a:r>
            <a:br>
              <a:rPr lang="en-US" sz="2000" b="1" dirty="0">
                <a:solidFill>
                  <a:srgbClr val="00B0F0"/>
                </a:solidFill>
              </a:rPr>
            </a:br>
            <a:r>
              <a:rPr lang="en-US" sz="8000" b="1" dirty="0">
                <a:solidFill>
                  <a:schemeClr val="tx1"/>
                </a:solidFill>
              </a:rPr>
              <a:t>What do </a:t>
            </a:r>
            <a:r>
              <a:rPr lang="en-US" sz="7200" b="1" dirty="0">
                <a:solidFill>
                  <a:schemeClr val="tx1"/>
                </a:solidFill>
              </a:rPr>
              <a:t>you </a:t>
            </a:r>
            <a:r>
              <a:rPr lang="en-US" sz="7200" b="1" dirty="0">
                <a:solidFill>
                  <a:srgbClr val="00B0F0"/>
                </a:solidFill>
              </a:rPr>
              <a:t>do</a:t>
            </a:r>
            <a:r>
              <a:rPr lang="en-US" sz="11500" b="1" dirty="0">
                <a:solidFill>
                  <a:srgbClr val="00B0F0"/>
                </a:solidFill>
              </a:rPr>
              <a:t>?</a:t>
            </a:r>
          </a:p>
        </p:txBody>
      </p:sp>
      <p:sp>
        <p:nvSpPr>
          <p:cNvPr id="4" name="Rectangle 3">
            <a:extLst>
              <a:ext uri="{C183D7F6-B498-43B3-948B-1728B52AA6E4}">
                <adec:decorative xmlns:adec="http://schemas.microsoft.com/office/drawing/2017/decorative" val="1"/>
              </a:ext>
            </a:extLst>
          </p:cNvPr>
          <p:cNvSpPr/>
          <p:nvPr/>
        </p:nvSpPr>
        <p:spPr>
          <a:xfrm>
            <a:off x="312939" y="5681712"/>
            <a:ext cx="8831063" cy="133165"/>
          </a:xfrm>
          <a:prstGeom prst="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0B0F0"/>
              </a:solidFill>
              <a:effectLst/>
              <a:uLnTx/>
              <a:uFillTx/>
              <a:latin typeface="Corbel"/>
              <a:ea typeface="+mn-ea"/>
              <a:cs typeface="+mn-cs"/>
            </a:endParaRPr>
          </a:p>
        </p:txBody>
      </p:sp>
      <p:sp>
        <p:nvSpPr>
          <p:cNvPr id="3" name="Subtitle 2">
            <a:extLst>
              <a:ext uri="{FF2B5EF4-FFF2-40B4-BE49-F238E27FC236}">
                <a16:creationId xmlns:a16="http://schemas.microsoft.com/office/drawing/2014/main" id="{7194FFD8-D05A-600C-9531-1E98B4073592}"/>
              </a:ext>
            </a:extLst>
          </p:cNvPr>
          <p:cNvSpPr>
            <a:spLocks noGrp="1"/>
          </p:cNvSpPr>
          <p:nvPr>
            <p:ph type="subTitle" idx="1"/>
          </p:nvPr>
        </p:nvSpPr>
        <p:spPr>
          <a:xfrm>
            <a:off x="688632" y="3681516"/>
            <a:ext cx="7912445" cy="3607087"/>
          </a:xfrm>
        </p:spPr>
        <p:txBody>
          <a:bodyPr/>
          <a:lstStyle/>
          <a:p>
            <a:r>
              <a:rPr lang="en-US" sz="3200" b="1" dirty="0">
                <a:solidFill>
                  <a:schemeClr val="tx1"/>
                </a:solidFill>
              </a:rPr>
              <a:t>At a softball game, a parent of your child’s teammate mentions a job in your field that sounds promising.</a:t>
            </a:r>
            <a:endParaRPr lang="en-US" sz="3200" dirty="0">
              <a:solidFill>
                <a:schemeClr val="tx1"/>
              </a:solidFill>
            </a:endParaRPr>
          </a:p>
        </p:txBody>
      </p:sp>
    </p:spTree>
    <p:extLst>
      <p:ext uri="{BB962C8B-B14F-4D97-AF65-F5344CB8AC3E}">
        <p14:creationId xmlns:p14="http://schemas.microsoft.com/office/powerpoint/2010/main" val="387763648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583E16-16F9-29DE-D0CF-4CA8E7E64FD0}"/>
              </a:ext>
            </a:extLst>
          </p:cNvPr>
          <p:cNvSpPr>
            <a:spLocks noGrp="1"/>
          </p:cNvSpPr>
          <p:nvPr>
            <p:ph type="ctrTitle"/>
          </p:nvPr>
        </p:nvSpPr>
        <p:spPr>
          <a:xfrm>
            <a:off x="0" y="-466293"/>
            <a:ext cx="7624581" cy="1549106"/>
          </a:xfrm>
        </p:spPr>
        <p:txBody>
          <a:bodyPr/>
          <a:lstStyle/>
          <a:p>
            <a:r>
              <a:rPr lang="en-US" sz="3600" dirty="0">
                <a:solidFill>
                  <a:srgbClr val="000000"/>
                </a:solidFill>
              </a:rPr>
              <a:t>SCENARIO [5] – ETHICS PRINCIPLES</a:t>
            </a:r>
            <a:endParaRPr lang="en-US" dirty="0"/>
          </a:p>
        </p:txBody>
      </p:sp>
      <p:sp>
        <p:nvSpPr>
          <p:cNvPr id="3" name="Subtitle 2">
            <a:extLst>
              <a:ext uri="{FF2B5EF4-FFF2-40B4-BE49-F238E27FC236}">
                <a16:creationId xmlns:a16="http://schemas.microsoft.com/office/drawing/2014/main" id="{2D24A92C-94A2-2E05-8727-269A389B1D60}"/>
              </a:ext>
            </a:extLst>
          </p:cNvPr>
          <p:cNvSpPr>
            <a:spLocks noGrp="1"/>
          </p:cNvSpPr>
          <p:nvPr>
            <p:ph type="subTitle" idx="1"/>
          </p:nvPr>
        </p:nvSpPr>
        <p:spPr>
          <a:xfrm>
            <a:off x="838202" y="787258"/>
            <a:ext cx="7912445" cy="3607087"/>
          </a:xfrm>
        </p:spPr>
        <p:txBody>
          <a:bodyPr/>
          <a:lstStyle/>
          <a:p>
            <a:r>
              <a:rPr lang="en-US" sz="3200" b="1" dirty="0">
                <a:solidFill>
                  <a:schemeClr val="tx1"/>
                </a:solidFill>
              </a:rPr>
              <a:t>At a softball game, a parent of your child’s teammate mentions a job in your field that sounds promising.</a:t>
            </a:r>
            <a:endParaRPr lang="en-US" sz="3200" dirty="0">
              <a:solidFill>
                <a:schemeClr val="tx1"/>
              </a:solidFill>
            </a:endParaRPr>
          </a:p>
        </p:txBody>
      </p:sp>
      <p:sp>
        <p:nvSpPr>
          <p:cNvPr id="10" name="TextBox 9"/>
          <p:cNvSpPr txBox="1"/>
          <p:nvPr/>
        </p:nvSpPr>
        <p:spPr>
          <a:xfrm>
            <a:off x="978437" y="2814937"/>
            <a:ext cx="3305266" cy="461665"/>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white"/>
                </a:solidFill>
                <a:effectLst/>
                <a:uLnTx/>
                <a:uFillTx/>
                <a:latin typeface="Aharoni" panose="02010803020104030203" pitchFamily="2" charset="-79"/>
                <a:ea typeface="+mn-ea"/>
                <a:cs typeface="Aharoni" panose="02010803020104030203" pitchFamily="2" charset="-79"/>
              </a:rPr>
              <a:t>ETHICS PRINCIPLES</a:t>
            </a:r>
          </a:p>
        </p:txBody>
      </p:sp>
      <p:sp>
        <p:nvSpPr>
          <p:cNvPr id="11" name="Rounded Rectangle 10">
            <a:extLst>
              <a:ext uri="{C183D7F6-B498-43B3-948B-1728B52AA6E4}">
                <adec:decorative xmlns:adec="http://schemas.microsoft.com/office/drawing/2017/decorative" val="1"/>
              </a:ext>
            </a:extLst>
          </p:cNvPr>
          <p:cNvSpPr/>
          <p:nvPr/>
        </p:nvSpPr>
        <p:spPr>
          <a:xfrm>
            <a:off x="843888" y="2590800"/>
            <a:ext cx="3574364" cy="3352800"/>
          </a:xfrm>
          <a:prstGeom prst="roundRect">
            <a:avLst/>
          </a:prstGeom>
          <a:noFill/>
          <a:ln w="38100">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0B0F0"/>
              </a:solidFill>
              <a:effectLst/>
              <a:uLnTx/>
              <a:uFillTx/>
              <a:latin typeface="Corbel"/>
              <a:ea typeface="+mn-ea"/>
              <a:cs typeface="+mn-cs"/>
            </a:endParaRPr>
          </a:p>
        </p:txBody>
      </p:sp>
      <p:sp>
        <p:nvSpPr>
          <p:cNvPr id="14" name="TextBox 13">
            <a:extLst>
              <a:ext uri="{C183D7F6-B498-43B3-948B-1728B52AA6E4}">
                <adec:decorative xmlns:adec="http://schemas.microsoft.com/office/drawing/2017/decorative" val="1"/>
              </a:ext>
            </a:extLst>
          </p:cNvPr>
          <p:cNvSpPr txBox="1"/>
          <p:nvPr/>
        </p:nvSpPr>
        <p:spPr>
          <a:xfrm>
            <a:off x="4764482" y="2818659"/>
            <a:ext cx="3305266" cy="461665"/>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srgbClr val="1D1A1D">
                    <a:lumMod val="50000"/>
                    <a:lumOff val="50000"/>
                  </a:srgbClr>
                </a:solidFill>
                <a:effectLst/>
                <a:uLnTx/>
                <a:uFillTx/>
                <a:latin typeface="Aharoni" panose="02010803020104030203" pitchFamily="2" charset="-79"/>
                <a:ea typeface="+mn-ea"/>
                <a:cs typeface="Aharoni" panose="02010803020104030203" pitchFamily="2" charset="-79"/>
              </a:rPr>
              <a:t>ETHICS RULES</a:t>
            </a:r>
          </a:p>
        </p:txBody>
      </p:sp>
      <p:sp>
        <p:nvSpPr>
          <p:cNvPr id="17" name="Rounded Rectangle 16">
            <a:extLst>
              <a:ext uri="{C183D7F6-B498-43B3-948B-1728B52AA6E4}">
                <adec:decorative xmlns:adec="http://schemas.microsoft.com/office/drawing/2017/decorative" val="1"/>
              </a:ext>
            </a:extLst>
          </p:cNvPr>
          <p:cNvSpPr/>
          <p:nvPr/>
        </p:nvSpPr>
        <p:spPr>
          <a:xfrm>
            <a:off x="4629933" y="2590800"/>
            <a:ext cx="3574364" cy="3352800"/>
          </a:xfrm>
          <a:prstGeom prst="roundRect">
            <a:avLst/>
          </a:prstGeom>
          <a:noFill/>
          <a:ln w="38100">
            <a:solidFill>
              <a:schemeClr val="bg2">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0B0F0"/>
              </a:solidFill>
              <a:effectLst/>
              <a:uLnTx/>
              <a:uFillTx/>
              <a:latin typeface="Corbel"/>
              <a:ea typeface="+mn-ea"/>
              <a:cs typeface="+mn-cs"/>
            </a:endParaRPr>
          </a:p>
        </p:txBody>
      </p:sp>
      <p:sp>
        <p:nvSpPr>
          <p:cNvPr id="18" name="TextBox 17"/>
          <p:cNvSpPr txBox="1"/>
          <p:nvPr/>
        </p:nvSpPr>
        <p:spPr>
          <a:xfrm>
            <a:off x="948912" y="3435928"/>
            <a:ext cx="3364319" cy="1938992"/>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white"/>
                </a:solidFill>
                <a:effectLst/>
                <a:uLnTx/>
                <a:uFillTx/>
                <a:latin typeface="Corbel"/>
                <a:ea typeface="+mn-ea"/>
                <a:cs typeface="+mn-cs"/>
              </a:rPr>
              <a:t>Loyalty to Law</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orbel"/>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white"/>
                </a:solidFill>
                <a:effectLst/>
                <a:uLnTx/>
                <a:uFillTx/>
                <a:latin typeface="Corbel"/>
                <a:ea typeface="+mn-ea"/>
                <a:cs typeface="+mn-cs"/>
              </a:rPr>
              <a:t>Selfless Service</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orbel"/>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white"/>
                </a:solidFill>
                <a:effectLst/>
                <a:uLnTx/>
                <a:uFillTx/>
                <a:latin typeface="Corbel"/>
                <a:ea typeface="+mn-ea"/>
                <a:cs typeface="+mn-cs"/>
              </a:rPr>
              <a:t>Responsible Stewardship</a:t>
            </a:r>
            <a:endParaRPr kumimoji="0" lang="en-US" sz="1600" b="0" i="0" u="none" strike="noStrike" kern="1200" cap="none" spc="0" normalizeH="0" baseline="0" noProof="0" dirty="0">
              <a:ln>
                <a:noFill/>
              </a:ln>
              <a:solidFill>
                <a:prstClr val="white"/>
              </a:solidFill>
              <a:effectLst/>
              <a:uLnTx/>
              <a:uFillTx/>
              <a:latin typeface="Corbel"/>
              <a:ea typeface="+mn-ea"/>
              <a:cs typeface="+mn-cs"/>
            </a:endParaRPr>
          </a:p>
        </p:txBody>
      </p:sp>
      <p:sp>
        <p:nvSpPr>
          <p:cNvPr id="23" name="TextBox 22">
            <a:extLst>
              <a:ext uri="{C183D7F6-B498-43B3-948B-1728B52AA6E4}">
                <adec:decorative xmlns:adec="http://schemas.microsoft.com/office/drawing/2017/decorative" val="1"/>
              </a:ext>
            </a:extLst>
          </p:cNvPr>
          <p:cNvSpPr txBox="1"/>
          <p:nvPr/>
        </p:nvSpPr>
        <p:spPr>
          <a:xfrm>
            <a:off x="4794424" y="3240183"/>
            <a:ext cx="4420529" cy="2308324"/>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srgbClr val="1D1A1D">
                    <a:lumMod val="50000"/>
                    <a:lumOff val="50000"/>
                  </a:srgbClr>
                </a:solidFill>
                <a:effectLst/>
                <a:uLnTx/>
                <a:uFillTx/>
                <a:latin typeface="Corbel"/>
                <a:ea typeface="+mn-ea"/>
                <a:cs typeface="+mn-cs"/>
              </a:rPr>
              <a:t>18 USC 208</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srgbClr val="1D1A1D">
                    <a:lumMod val="50000"/>
                    <a:lumOff val="50000"/>
                  </a:srgbClr>
                </a:solidFill>
                <a:effectLst/>
                <a:uLnTx/>
                <a:uFillTx/>
                <a:latin typeface="Corbel"/>
                <a:ea typeface="+mn-ea"/>
                <a:cs typeface="+mn-cs"/>
              </a:rPr>
              <a:t>Subpart B</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srgbClr val="1D1A1D">
                    <a:lumMod val="50000"/>
                    <a:lumOff val="50000"/>
                  </a:srgbClr>
                </a:solidFill>
                <a:effectLst/>
                <a:uLnTx/>
                <a:uFillTx/>
                <a:latin typeface="Corbel"/>
                <a:ea typeface="+mn-ea"/>
                <a:cs typeface="+mn-cs"/>
              </a:rPr>
              <a:t>Subpart D</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srgbClr val="1D1A1D">
                    <a:lumMod val="50000"/>
                    <a:lumOff val="50000"/>
                  </a:srgbClr>
                </a:solidFill>
                <a:effectLst/>
                <a:uLnTx/>
                <a:uFillTx/>
                <a:latin typeface="Corbel"/>
                <a:ea typeface="+mn-ea"/>
                <a:cs typeface="+mn-cs"/>
              </a:rPr>
              <a:t>Subpart E</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srgbClr val="1D1A1D">
                    <a:lumMod val="50000"/>
                    <a:lumOff val="50000"/>
                  </a:srgbClr>
                </a:solidFill>
                <a:effectLst/>
                <a:uLnTx/>
                <a:uFillTx/>
                <a:latin typeface="Corbel"/>
                <a:ea typeface="+mn-ea"/>
                <a:cs typeface="+mn-cs"/>
              </a:rPr>
              <a:t>Subpart F</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srgbClr val="1D1A1D">
                    <a:lumMod val="50000"/>
                    <a:lumOff val="50000"/>
                  </a:srgbClr>
                </a:solidFill>
                <a:effectLst/>
                <a:uLnTx/>
                <a:uFillTx/>
                <a:latin typeface="Corbel"/>
                <a:ea typeface="+mn-ea"/>
                <a:cs typeface="+mn-cs"/>
              </a:rPr>
              <a:t>Financial Disclosure</a:t>
            </a:r>
          </a:p>
        </p:txBody>
      </p:sp>
    </p:spTree>
    <p:extLst>
      <p:ext uri="{BB962C8B-B14F-4D97-AF65-F5344CB8AC3E}">
        <p14:creationId xmlns:p14="http://schemas.microsoft.com/office/powerpoint/2010/main" val="422081668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52E3CC-F8F9-0AAB-4EDA-D018D293FE45}"/>
              </a:ext>
            </a:extLst>
          </p:cNvPr>
          <p:cNvSpPr>
            <a:spLocks noGrp="1"/>
          </p:cNvSpPr>
          <p:nvPr>
            <p:ph type="ctrTitle"/>
          </p:nvPr>
        </p:nvSpPr>
        <p:spPr>
          <a:xfrm>
            <a:off x="0" y="-558866"/>
            <a:ext cx="7624581" cy="1549106"/>
          </a:xfrm>
        </p:spPr>
        <p:txBody>
          <a:bodyPr/>
          <a:lstStyle/>
          <a:p>
            <a:r>
              <a:rPr lang="en-US" sz="3600" dirty="0">
                <a:solidFill>
                  <a:srgbClr val="000000"/>
                </a:solidFill>
              </a:rPr>
              <a:t>SCENARIO [5] – ETHICS rules</a:t>
            </a:r>
            <a:endParaRPr lang="en-US" dirty="0"/>
          </a:p>
        </p:txBody>
      </p:sp>
      <p:sp>
        <p:nvSpPr>
          <p:cNvPr id="18" name="TextBox 17">
            <a:extLst>
              <a:ext uri="{C183D7F6-B498-43B3-948B-1728B52AA6E4}">
                <adec:decorative xmlns:adec="http://schemas.microsoft.com/office/drawing/2017/decorative" val="1"/>
              </a:ext>
            </a:extLst>
          </p:cNvPr>
          <p:cNvSpPr txBox="1"/>
          <p:nvPr/>
        </p:nvSpPr>
        <p:spPr>
          <a:xfrm>
            <a:off x="978437" y="2851435"/>
            <a:ext cx="3305266" cy="461665"/>
          </a:xfrm>
          <a:prstGeom prst="rect">
            <a:avLst/>
          </a:prstGeom>
          <a:noFill/>
          <a:ln>
            <a:noFill/>
          </a:ln>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srgbClr val="1D1A1D">
                    <a:lumMod val="50000"/>
                    <a:lumOff val="50000"/>
                  </a:srgbClr>
                </a:solidFill>
                <a:effectLst/>
                <a:uLnTx/>
                <a:uFillTx/>
                <a:latin typeface="Aharoni" panose="02010803020104030203" pitchFamily="2" charset="-79"/>
                <a:ea typeface="+mn-ea"/>
                <a:cs typeface="Aharoni" panose="02010803020104030203" pitchFamily="2" charset="-79"/>
              </a:rPr>
              <a:t>ETHICS PRINCIPLES</a:t>
            </a:r>
          </a:p>
        </p:txBody>
      </p:sp>
      <p:sp>
        <p:nvSpPr>
          <p:cNvPr id="19" name="Rounded Rectangle 18">
            <a:extLst>
              <a:ext uri="{C183D7F6-B498-43B3-948B-1728B52AA6E4}">
                <adec:decorative xmlns:adec="http://schemas.microsoft.com/office/drawing/2017/decorative" val="1"/>
              </a:ext>
            </a:extLst>
          </p:cNvPr>
          <p:cNvSpPr/>
          <p:nvPr/>
        </p:nvSpPr>
        <p:spPr>
          <a:xfrm>
            <a:off x="843888" y="2590800"/>
            <a:ext cx="3574364" cy="3352800"/>
          </a:xfrm>
          <a:prstGeom prst="roundRect">
            <a:avLst/>
          </a:prstGeom>
          <a:noFill/>
          <a:ln w="38100">
            <a:solidFill>
              <a:schemeClr val="bg2">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1D1A1D">
                  <a:lumMod val="75000"/>
                  <a:lumOff val="25000"/>
                </a:srgbClr>
              </a:solidFill>
              <a:effectLst/>
              <a:uLnTx/>
              <a:uFillTx/>
              <a:latin typeface="Corbel"/>
              <a:ea typeface="+mn-ea"/>
              <a:cs typeface="+mn-cs"/>
            </a:endParaRPr>
          </a:p>
        </p:txBody>
      </p:sp>
      <p:sp>
        <p:nvSpPr>
          <p:cNvPr id="3" name="Subtitle 2">
            <a:extLst>
              <a:ext uri="{FF2B5EF4-FFF2-40B4-BE49-F238E27FC236}">
                <a16:creationId xmlns:a16="http://schemas.microsoft.com/office/drawing/2014/main" id="{C2F3E419-4463-E63F-A59D-5890CDAF7715}"/>
              </a:ext>
            </a:extLst>
          </p:cNvPr>
          <p:cNvSpPr>
            <a:spLocks noGrp="1"/>
          </p:cNvSpPr>
          <p:nvPr>
            <p:ph type="subTitle" idx="1"/>
          </p:nvPr>
        </p:nvSpPr>
        <p:spPr>
          <a:xfrm>
            <a:off x="840992" y="787258"/>
            <a:ext cx="7912445" cy="3607087"/>
          </a:xfrm>
        </p:spPr>
        <p:txBody>
          <a:bodyPr/>
          <a:lstStyle/>
          <a:p>
            <a:r>
              <a:rPr lang="en-US" sz="3200" b="1" dirty="0">
                <a:solidFill>
                  <a:schemeClr val="tx1"/>
                </a:solidFill>
              </a:rPr>
              <a:t>At a softball game, a parent of your child’s teammate mentions a job in your field that sounds promising.</a:t>
            </a:r>
            <a:endParaRPr lang="en-US" sz="3200" dirty="0">
              <a:solidFill>
                <a:schemeClr val="tx1"/>
              </a:solidFill>
            </a:endParaRPr>
          </a:p>
        </p:txBody>
      </p:sp>
      <p:sp>
        <p:nvSpPr>
          <p:cNvPr id="20" name="TextBox 19"/>
          <p:cNvSpPr txBox="1"/>
          <p:nvPr/>
        </p:nvSpPr>
        <p:spPr>
          <a:xfrm>
            <a:off x="4764482" y="2851435"/>
            <a:ext cx="3305266" cy="461665"/>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white"/>
                </a:solidFill>
                <a:effectLst/>
                <a:uLnTx/>
                <a:uFillTx/>
                <a:latin typeface="Aharoni" panose="02010803020104030203" pitchFamily="2" charset="-79"/>
                <a:ea typeface="+mn-ea"/>
                <a:cs typeface="Aharoni" panose="02010803020104030203" pitchFamily="2" charset="-79"/>
              </a:rPr>
              <a:t>ETHICS RULES</a:t>
            </a:r>
          </a:p>
        </p:txBody>
      </p:sp>
      <p:sp>
        <p:nvSpPr>
          <p:cNvPr id="21" name="Rounded Rectangle 20">
            <a:extLst>
              <a:ext uri="{C183D7F6-B498-43B3-948B-1728B52AA6E4}">
                <adec:decorative xmlns:adec="http://schemas.microsoft.com/office/drawing/2017/decorative" val="1"/>
              </a:ext>
            </a:extLst>
          </p:cNvPr>
          <p:cNvSpPr/>
          <p:nvPr/>
        </p:nvSpPr>
        <p:spPr>
          <a:xfrm>
            <a:off x="4629933" y="2590800"/>
            <a:ext cx="3574364" cy="3352800"/>
          </a:xfrm>
          <a:prstGeom prst="roundRect">
            <a:avLst/>
          </a:prstGeom>
          <a:noFill/>
          <a:ln w="38100">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0B0F0"/>
              </a:solidFill>
              <a:effectLst/>
              <a:uLnTx/>
              <a:uFillTx/>
              <a:latin typeface="Corbel"/>
              <a:ea typeface="+mn-ea"/>
              <a:cs typeface="+mn-cs"/>
            </a:endParaRPr>
          </a:p>
        </p:txBody>
      </p:sp>
      <p:sp>
        <p:nvSpPr>
          <p:cNvPr id="22" name="TextBox 21">
            <a:extLst>
              <a:ext uri="{C183D7F6-B498-43B3-948B-1728B52AA6E4}">
                <adec:decorative xmlns:adec="http://schemas.microsoft.com/office/drawing/2017/decorative" val="1"/>
              </a:ext>
            </a:extLst>
          </p:cNvPr>
          <p:cNvSpPr txBox="1"/>
          <p:nvPr/>
        </p:nvSpPr>
        <p:spPr>
          <a:xfrm>
            <a:off x="948912" y="3422101"/>
            <a:ext cx="3364319" cy="1938992"/>
          </a:xfrm>
          <a:prstGeom prst="rect">
            <a:avLst/>
          </a:prstGeom>
          <a:noFill/>
          <a:ln>
            <a:noFill/>
          </a:ln>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srgbClr val="1D1A1D">
                    <a:lumMod val="50000"/>
                    <a:lumOff val="50000"/>
                  </a:srgbClr>
                </a:solidFill>
                <a:effectLst/>
                <a:uLnTx/>
                <a:uFillTx/>
                <a:latin typeface="Corbel"/>
                <a:ea typeface="+mn-ea"/>
                <a:cs typeface="+mn-cs"/>
              </a:rPr>
              <a:t>Loyalty to Law</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srgbClr val="1D1A1D">
                  <a:lumMod val="50000"/>
                  <a:lumOff val="50000"/>
                </a:srgbClr>
              </a:solidFill>
              <a:effectLst/>
              <a:uLnTx/>
              <a:uFillTx/>
              <a:latin typeface="Corbel"/>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srgbClr val="1D1A1D">
                    <a:lumMod val="50000"/>
                    <a:lumOff val="50000"/>
                  </a:srgbClr>
                </a:solidFill>
                <a:effectLst/>
                <a:uLnTx/>
                <a:uFillTx/>
                <a:latin typeface="Corbel"/>
                <a:ea typeface="+mn-ea"/>
                <a:cs typeface="+mn-cs"/>
              </a:rPr>
              <a:t>Selfless Service</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srgbClr val="1D1A1D">
                  <a:lumMod val="50000"/>
                  <a:lumOff val="50000"/>
                </a:srgbClr>
              </a:solidFill>
              <a:effectLst/>
              <a:uLnTx/>
              <a:uFillTx/>
              <a:latin typeface="Corbel"/>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srgbClr val="1D1A1D">
                    <a:lumMod val="50000"/>
                    <a:lumOff val="50000"/>
                  </a:srgbClr>
                </a:solidFill>
                <a:effectLst/>
                <a:uLnTx/>
                <a:uFillTx/>
                <a:latin typeface="Corbel"/>
                <a:ea typeface="+mn-ea"/>
                <a:cs typeface="+mn-cs"/>
              </a:rPr>
              <a:t>Responsible Stewardship</a:t>
            </a:r>
            <a:endParaRPr kumimoji="0" lang="en-US" sz="1600" b="0" i="0" u="none" strike="noStrike" kern="1200" cap="none" spc="0" normalizeH="0" baseline="0" noProof="0" dirty="0">
              <a:ln>
                <a:noFill/>
              </a:ln>
              <a:solidFill>
                <a:srgbClr val="1D1A1D">
                  <a:lumMod val="50000"/>
                  <a:lumOff val="50000"/>
                </a:srgbClr>
              </a:solidFill>
              <a:effectLst/>
              <a:uLnTx/>
              <a:uFillTx/>
              <a:latin typeface="Corbel"/>
              <a:ea typeface="+mn-ea"/>
              <a:cs typeface="+mn-cs"/>
            </a:endParaRPr>
          </a:p>
        </p:txBody>
      </p:sp>
      <p:sp>
        <p:nvSpPr>
          <p:cNvPr id="28" name="TextBox 27"/>
          <p:cNvSpPr txBox="1"/>
          <p:nvPr/>
        </p:nvSpPr>
        <p:spPr>
          <a:xfrm>
            <a:off x="4797214" y="3313100"/>
            <a:ext cx="4420529" cy="2308324"/>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white"/>
                </a:solidFill>
                <a:effectLst/>
                <a:uLnTx/>
                <a:uFillTx/>
                <a:latin typeface="Corbel"/>
                <a:ea typeface="+mn-ea"/>
                <a:cs typeface="+mn-cs"/>
              </a:rPr>
              <a:t>18 USC 208</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white"/>
                </a:solidFill>
                <a:effectLst/>
                <a:uLnTx/>
                <a:uFillTx/>
                <a:latin typeface="Corbel"/>
                <a:ea typeface="+mn-ea"/>
                <a:cs typeface="+mn-cs"/>
              </a:rPr>
              <a:t>Subpart B</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white"/>
                </a:solidFill>
                <a:effectLst/>
                <a:uLnTx/>
                <a:uFillTx/>
                <a:latin typeface="Corbel"/>
                <a:ea typeface="+mn-ea"/>
                <a:cs typeface="+mn-cs"/>
              </a:rPr>
              <a:t>Subpart D</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white"/>
                </a:solidFill>
                <a:effectLst/>
                <a:uLnTx/>
                <a:uFillTx/>
                <a:latin typeface="Corbel"/>
                <a:ea typeface="+mn-ea"/>
                <a:cs typeface="+mn-cs"/>
              </a:rPr>
              <a:t>Subpart E</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white"/>
                </a:solidFill>
                <a:effectLst/>
                <a:uLnTx/>
                <a:uFillTx/>
                <a:latin typeface="Corbel"/>
                <a:ea typeface="+mn-ea"/>
                <a:cs typeface="+mn-cs"/>
              </a:rPr>
              <a:t>Subpart F</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white"/>
                </a:solidFill>
                <a:effectLst/>
                <a:uLnTx/>
                <a:uFillTx/>
                <a:latin typeface="Corbel"/>
                <a:ea typeface="+mn-ea"/>
                <a:cs typeface="+mn-cs"/>
              </a:rPr>
              <a:t>Financial Disclosure</a:t>
            </a:r>
          </a:p>
        </p:txBody>
      </p:sp>
    </p:spTree>
    <p:extLst>
      <p:ext uri="{BB962C8B-B14F-4D97-AF65-F5344CB8AC3E}">
        <p14:creationId xmlns:p14="http://schemas.microsoft.com/office/powerpoint/2010/main" val="578955755"/>
      </p:ext>
    </p:extLst>
  </p:cSld>
  <p:clrMapOvr>
    <a:masterClrMapping/>
  </p:clrMapOvr>
</p:sld>
</file>

<file path=ppt/theme/theme1.xml><?xml version="1.0" encoding="utf-8"?>
<a:theme xmlns:a="http://schemas.openxmlformats.org/drawingml/2006/main" name="Headlines">
  <a:themeElements>
    <a:clrScheme name="Headlines">
      <a:dk1>
        <a:sysClr val="windowText" lastClr="000000"/>
      </a:dk1>
      <a:lt1>
        <a:sysClr val="window" lastClr="FFFFFF"/>
      </a:lt1>
      <a:dk2>
        <a:srgbClr val="1D1A1D"/>
      </a:dk2>
      <a:lt2>
        <a:srgbClr val="F5F5F5"/>
      </a:lt2>
      <a:accent1>
        <a:srgbClr val="439EB7"/>
      </a:accent1>
      <a:accent2>
        <a:srgbClr val="E28B55"/>
      </a:accent2>
      <a:accent3>
        <a:srgbClr val="DCB64D"/>
      </a:accent3>
      <a:accent4>
        <a:srgbClr val="4CA198"/>
      </a:accent4>
      <a:accent5>
        <a:srgbClr val="835B82"/>
      </a:accent5>
      <a:accent6>
        <a:srgbClr val="645135"/>
      </a:accent6>
      <a:hlink>
        <a:srgbClr val="439EB7"/>
      </a:hlink>
      <a:folHlink>
        <a:srgbClr val="835B82"/>
      </a:folHlink>
    </a:clrScheme>
    <a:fontScheme name="Headlines">
      <a:majorFont>
        <a:latin typeface="Century Schoolbook"/>
        <a:ea typeface=""/>
        <a:cs typeface=""/>
        <a:font script="Jpan" typeface="メイリオ"/>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a:ea typeface=""/>
        <a:cs typeface=""/>
        <a:font script="Jpan" typeface="メイリオ"/>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Headlines">
      <a:fillStyleLst>
        <a:solidFill>
          <a:schemeClr val="phClr"/>
        </a:solidFill>
        <a:solidFill>
          <a:schemeClr val="phClr">
            <a:tint val="67000"/>
            <a:satMod val="105000"/>
          </a:schemeClr>
        </a:solidFill>
        <a:gradFill rotWithShape="1">
          <a:gsLst>
            <a:gs pos="0">
              <a:schemeClr val="phClr">
                <a:tint val="100000"/>
                <a:satMod val="103000"/>
                <a:lumMod val="102000"/>
              </a:schemeClr>
            </a:gs>
            <a:gs pos="50000">
              <a:schemeClr val="phClr">
                <a:shade val="100000"/>
                <a:satMod val="110000"/>
                <a:lumMod val="100000"/>
              </a:schemeClr>
            </a:gs>
            <a:gs pos="100000">
              <a:schemeClr val="phClr">
                <a:shade val="70000"/>
                <a:satMod val="120000"/>
                <a:lumMod val="99000"/>
              </a:schemeClr>
            </a:gs>
          </a:gsLst>
          <a:path path="circle">
            <a:fillToRect l="100000" t="100000" r="100000" b="100000"/>
          </a:path>
        </a:gradFill>
      </a:fillStyleLst>
      <a:lnStyleLst>
        <a:ln w="6350" cap="flat" cmpd="sng" algn="in">
          <a:solidFill>
            <a:schemeClr val="phClr"/>
          </a:solidFill>
          <a:prstDash val="solid"/>
        </a:ln>
        <a:ln w="12700" cap="flat" cmpd="sng" algn="in">
          <a:solidFill>
            <a:schemeClr val="phClr"/>
          </a:solidFill>
          <a:prstDash val="solid"/>
        </a:ln>
        <a:ln w="19050" cap="flat" cmpd="sng" algn="in">
          <a:solidFill>
            <a:schemeClr val="phClr">
              <a:satMod val="150000"/>
            </a:schemeClr>
          </a:solidFill>
          <a:prstDash val="solid"/>
        </a:ln>
      </a:lnStyleLst>
      <a:effectStyleLst>
        <a:effectStyle>
          <a:effectLst/>
        </a:effectStyle>
        <a:effectStyle>
          <a:effectLst/>
        </a:effectStyle>
        <a:effectStyle>
          <a:effectLst>
            <a:innerShdw blurRad="88900" dist="25400" dir="10800000">
              <a:srgbClr val="000000">
                <a:alpha val="25000"/>
              </a:srgbClr>
            </a:innerShdw>
            <a:outerShdw blurRad="25400" dist="25400" dir="5400000" rotWithShape="0">
              <a:srgbClr val="FFFFFF">
                <a:alpha val="10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Headlines" id="{3841520A-25F2-4EB8-BE4C-611DB5ABEED9}" vid="{ECD25A4C-D97E-4C12-84B1-63580BFFAEEB}"/>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563</Words>
  <Application>Microsoft Office PowerPoint</Application>
  <PresentationFormat>On-screen Show (4:3)</PresentationFormat>
  <Paragraphs>53</Paragraphs>
  <Slides>4</Slides>
  <Notes>4</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4</vt:i4>
      </vt:variant>
    </vt:vector>
  </HeadingPairs>
  <TitlesOfParts>
    <vt:vector size="10" baseType="lpstr">
      <vt:lpstr>Aharoni</vt:lpstr>
      <vt:lpstr>Aptos</vt:lpstr>
      <vt:lpstr>Arial</vt:lpstr>
      <vt:lpstr>Century Schoolbook</vt:lpstr>
      <vt:lpstr>Corbel</vt:lpstr>
      <vt:lpstr>Headlines</vt:lpstr>
      <vt:lpstr>Scenario [5]: What do you Think?</vt:lpstr>
      <vt:lpstr>Scenario [5]: What do you do?</vt:lpstr>
      <vt:lpstr>SCENARIO [5] – ETHICS PRINCIPLES</vt:lpstr>
      <vt:lpstr>SCENARIO [5] – ETHICS rules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Megan Kunkle</dc:creator>
  <cp:lastModifiedBy>Megan Kunkle</cp:lastModifiedBy>
  <cp:revision>1</cp:revision>
  <dcterms:created xsi:type="dcterms:W3CDTF">2025-02-10T23:36:10Z</dcterms:created>
  <dcterms:modified xsi:type="dcterms:W3CDTF">2025-02-10T23:36:43Z</dcterms:modified>
</cp:coreProperties>
</file>