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7"/>
  </p:notesMasterIdLst>
  <p:sldIdLst>
    <p:sldId id="2485" r:id="rId3"/>
    <p:sldId id="2486" r:id="rId4"/>
    <p:sldId id="2487" r:id="rId5"/>
    <p:sldId id="24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D3D0B-1F1E-4C48-B929-77EDF491FFBF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6460-9399-4473-A5DF-FD2B8433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77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455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298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553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122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37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528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178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891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253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773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7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1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567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389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898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269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034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22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76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0201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579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4561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846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0547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209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1182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735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677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601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035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644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677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6830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955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1448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008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14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2148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3922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966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4964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575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100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4255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4704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9137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962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8711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0179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690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114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34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607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dirty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131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766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1570560"/>
            <a:ext cx="12188825" cy="3190397"/>
          </a:xfr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2364309"/>
            <a:ext cx="12188825" cy="1665058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F202D-D482-6937-3F87-BFC169B44B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60" y="2364309"/>
            <a:ext cx="11866880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[4] – GIFTS FROM OUTSIDE SOURCES</a:t>
            </a:r>
            <a:endParaRPr lang="en-US" sz="6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95DD4-1855-5C95-2E3F-467C5DECD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8" y="411137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[4]: SCENARIO [1]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2FFD6-50D5-66F5-A8BB-607CCF8F806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5932" y="2283178"/>
            <a:ext cx="10512425" cy="23907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 your day-to-day work, you may deal with contractors or vendors, grantees, or people who work for regulated organizations. Over time, you may get to know these people more personally.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97240-8254-FB1F-2BB8-1823E3D7F630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46525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7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2A342-FF99-C8DB-6D6D-18471951D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7" y="398696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[4]: </a:t>
            </a:r>
            <a:r>
              <a:rPr lang="en-US" sz="6100" b="1" dirty="0">
                <a:solidFill>
                  <a:schemeClr val="bg2"/>
                </a:solidFill>
                <a:latin typeface="Minion Pro" charset="0"/>
                <a:ea typeface="Minion Pro" charset="0"/>
                <a:cs typeface="Minion Pro" charset="0"/>
              </a:rPr>
              <a:t>SCENARIO [2]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10E7D-F6DF-470B-4CCC-CC6FF42FB18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5932" y="2213583"/>
            <a:ext cx="105124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new contractor in your office is your best friend from college, and they invite you out to lunch.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76B0A-5274-ED60-1858-64326AD1A160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19835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123" y="327177"/>
            <a:ext cx="12192680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F5B88-2B5C-0B0C-E4BE-36CEC4B5F8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68" y="454861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[4]: </a:t>
            </a:r>
            <a:r>
              <a:rPr lang="en-US" sz="6100" b="1" dirty="0">
                <a:solidFill>
                  <a:srgbClr val="FFFFFF"/>
                </a:solidFill>
                <a:latin typeface="Minion Pro"/>
                <a:ea typeface="Minion Pro"/>
                <a:cs typeface="Minion Pro"/>
              </a:rPr>
              <a:t>SCENARIO [3]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321D2-6C97-9620-1F2B-24B3F7BD72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7859" y="2275695"/>
            <a:ext cx="105124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 received a special discount for a training, which was sent to your .gov email account.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8EA7B5-8900-CE9C-B58A-7ACDDA52C49B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52864149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Lato</vt:lpstr>
      <vt:lpstr>Lato Light</vt:lpstr>
      <vt:lpstr>Minion Pro</vt:lpstr>
      <vt:lpstr>Poppins Light</vt:lpstr>
      <vt:lpstr>1_Default Theme</vt:lpstr>
      <vt:lpstr>Default Theme</vt:lpstr>
      <vt:lpstr>TOPIC [4] – GIFTS FROM OUTSIDE SOURCES</vt:lpstr>
      <vt:lpstr>TOPIC [4]: SCENARIO [1]</vt:lpstr>
      <vt:lpstr>TOPIC [4]: SCENARIO [2]</vt:lpstr>
      <vt:lpstr>TOPIC [4]: SCENARIO [3]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Kunkle</dc:creator>
  <cp:lastModifiedBy>Megan Kunkle</cp:lastModifiedBy>
  <cp:revision>1</cp:revision>
  <dcterms:created xsi:type="dcterms:W3CDTF">2025-02-10T21:11:14Z</dcterms:created>
  <dcterms:modified xsi:type="dcterms:W3CDTF">2025-02-10T21:11:30Z</dcterms:modified>
</cp:coreProperties>
</file>