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88" r:id="rId2"/>
  </p:sldMasterIdLst>
  <p:notesMasterIdLst>
    <p:notesMasterId r:id="rId7"/>
  </p:notesMasterIdLst>
  <p:sldIdLst>
    <p:sldId id="2465" r:id="rId3"/>
    <p:sldId id="2477" r:id="rId4"/>
    <p:sldId id="2467" r:id="rId5"/>
    <p:sldId id="2468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6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830" y="8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tableStyles" Target="tableStyles.xml"/><Relationship Id="rId5" Type="http://schemas.openxmlformats.org/officeDocument/2006/relationships/slide" Target="slides/slide3.xml"/><Relationship Id="rId10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5DF040D-AFFA-485C-B985-D4757EBB218A}" type="datetimeFigureOut">
              <a:rPr lang="en-US" smtClean="0"/>
              <a:t>2/10/2025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2B3510D-AC7D-48B5-82BA-214CEAAD5C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98077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07728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ptop Revie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3"/>
          <p:cNvSpPr>
            <a:spLocks noGrp="1"/>
          </p:cNvSpPr>
          <p:nvPr>
            <p:ph type="pic" sz="quarter" idx="22"/>
          </p:nvPr>
        </p:nvSpPr>
        <p:spPr>
          <a:xfrm>
            <a:off x="7346032" y="1573578"/>
            <a:ext cx="5958777" cy="3763202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13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Poppins Light" charset="0"/>
                <a:ea typeface="Poppins Light" charset="0"/>
                <a:cs typeface="Poppins Light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0864989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s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13"/>
          <p:cNvSpPr>
            <a:spLocks noGrp="1"/>
          </p:cNvSpPr>
          <p:nvPr>
            <p:ph type="pic" sz="quarter" idx="23"/>
          </p:nvPr>
        </p:nvSpPr>
        <p:spPr>
          <a:xfrm>
            <a:off x="0" y="2405488"/>
            <a:ext cx="4964129" cy="4452512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13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Poppins Light" charset="0"/>
                <a:ea typeface="Poppins Light" charset="0"/>
                <a:cs typeface="Poppins Light" charset="0"/>
              </a:defRPr>
            </a:lvl1pPr>
          </a:lstStyle>
          <a:p>
            <a:endParaRPr lang="en-US" dirty="0"/>
          </a:p>
        </p:txBody>
      </p:sp>
      <p:sp>
        <p:nvSpPr>
          <p:cNvPr id="8" name="Picture Placeholder 13"/>
          <p:cNvSpPr>
            <a:spLocks noGrp="1"/>
          </p:cNvSpPr>
          <p:nvPr>
            <p:ph type="pic" sz="quarter" idx="24"/>
          </p:nvPr>
        </p:nvSpPr>
        <p:spPr>
          <a:xfrm>
            <a:off x="9782710" y="4839629"/>
            <a:ext cx="2409290" cy="2018371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13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Poppins Light" charset="0"/>
                <a:ea typeface="Poppins Light" charset="0"/>
                <a:cs typeface="Poppins Light" charset="0"/>
              </a:defRPr>
            </a:lvl1pPr>
          </a:lstStyle>
          <a:p>
            <a:endParaRPr lang="en-US" dirty="0"/>
          </a:p>
        </p:txBody>
      </p:sp>
      <p:sp>
        <p:nvSpPr>
          <p:cNvPr id="9" name="Picture Placeholder 13"/>
          <p:cNvSpPr>
            <a:spLocks noGrp="1"/>
          </p:cNvSpPr>
          <p:nvPr>
            <p:ph type="pic" sz="quarter" idx="25"/>
          </p:nvPr>
        </p:nvSpPr>
        <p:spPr>
          <a:xfrm>
            <a:off x="4964129" y="4839629"/>
            <a:ext cx="2409290" cy="2018371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13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Poppins Light" charset="0"/>
                <a:ea typeface="Poppins Light" charset="0"/>
                <a:cs typeface="Poppins Light" charset="0"/>
              </a:defRPr>
            </a:lvl1pPr>
          </a:lstStyle>
          <a:p>
            <a:endParaRPr lang="en-US" dirty="0"/>
          </a:p>
        </p:txBody>
      </p:sp>
      <p:sp>
        <p:nvSpPr>
          <p:cNvPr id="13" name="Picture Placeholder 13"/>
          <p:cNvSpPr>
            <a:spLocks noGrp="1"/>
          </p:cNvSpPr>
          <p:nvPr>
            <p:ph type="pic" sz="quarter" idx="26"/>
          </p:nvPr>
        </p:nvSpPr>
        <p:spPr>
          <a:xfrm>
            <a:off x="7373419" y="4839629"/>
            <a:ext cx="2409290" cy="2018371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13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Poppins Light" charset="0"/>
                <a:ea typeface="Poppins Light" charset="0"/>
                <a:cs typeface="Poppins Light" charset="0"/>
              </a:defRPr>
            </a:lvl1pPr>
          </a:lstStyle>
          <a:p>
            <a:endParaRPr lang="en-US" dirty="0"/>
          </a:p>
        </p:txBody>
      </p:sp>
      <p:sp>
        <p:nvSpPr>
          <p:cNvPr id="14" name="Picture Placeholder 13"/>
          <p:cNvSpPr>
            <a:spLocks noGrp="1"/>
          </p:cNvSpPr>
          <p:nvPr>
            <p:ph type="pic" sz="quarter" idx="27"/>
          </p:nvPr>
        </p:nvSpPr>
        <p:spPr>
          <a:xfrm>
            <a:off x="4964129" y="-6351"/>
            <a:ext cx="7227871" cy="4845980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13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Poppins Light" charset="0"/>
                <a:ea typeface="Poppins Light" charset="0"/>
                <a:cs typeface="Poppins Light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9884581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sonry Righ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3"/>
          <p:cNvSpPr>
            <a:spLocks noGrp="1"/>
          </p:cNvSpPr>
          <p:nvPr>
            <p:ph type="pic" sz="quarter" idx="20"/>
          </p:nvPr>
        </p:nvSpPr>
        <p:spPr>
          <a:xfrm>
            <a:off x="9034841" y="3456878"/>
            <a:ext cx="3157159" cy="3401122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13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Poppins Light" charset="0"/>
                <a:ea typeface="Poppins Light" charset="0"/>
                <a:cs typeface="Poppins Light" charset="0"/>
              </a:defRPr>
            </a:lvl1pPr>
          </a:lstStyle>
          <a:p>
            <a:endParaRPr lang="en-US" dirty="0"/>
          </a:p>
        </p:txBody>
      </p:sp>
      <p:sp>
        <p:nvSpPr>
          <p:cNvPr id="3" name="Picture Placeholder 13"/>
          <p:cNvSpPr>
            <a:spLocks noGrp="1"/>
          </p:cNvSpPr>
          <p:nvPr>
            <p:ph type="pic" sz="quarter" idx="21"/>
          </p:nvPr>
        </p:nvSpPr>
        <p:spPr>
          <a:xfrm>
            <a:off x="6096000" y="0"/>
            <a:ext cx="2804991" cy="6858000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13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Poppins Light" charset="0"/>
                <a:ea typeface="Poppins Light" charset="0"/>
                <a:cs typeface="Poppins Light" charset="0"/>
              </a:defRPr>
            </a:lvl1pPr>
          </a:lstStyle>
          <a:p>
            <a:endParaRPr lang="en-US" dirty="0"/>
          </a:p>
        </p:txBody>
      </p:sp>
      <p:sp>
        <p:nvSpPr>
          <p:cNvPr id="4" name="Picture Placeholder 13"/>
          <p:cNvSpPr>
            <a:spLocks noGrp="1"/>
          </p:cNvSpPr>
          <p:nvPr>
            <p:ph type="pic" sz="quarter" idx="22"/>
          </p:nvPr>
        </p:nvSpPr>
        <p:spPr>
          <a:xfrm>
            <a:off x="9034841" y="1"/>
            <a:ext cx="3157159" cy="3323063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13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Poppins Light" charset="0"/>
                <a:ea typeface="Poppins Light" charset="0"/>
                <a:cs typeface="Poppins Light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0725800"/>
      </p:ext>
    </p:extLst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sonry Lef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3"/>
          <p:cNvSpPr>
            <a:spLocks noGrp="1"/>
          </p:cNvSpPr>
          <p:nvPr>
            <p:ph type="pic" sz="quarter" idx="20"/>
          </p:nvPr>
        </p:nvSpPr>
        <p:spPr>
          <a:xfrm>
            <a:off x="0" y="3456878"/>
            <a:ext cx="3157159" cy="3401122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13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Poppins Light" charset="0"/>
                <a:ea typeface="Poppins Light" charset="0"/>
                <a:cs typeface="Poppins Light" charset="0"/>
              </a:defRPr>
            </a:lvl1pPr>
          </a:lstStyle>
          <a:p>
            <a:endParaRPr lang="en-US" dirty="0"/>
          </a:p>
        </p:txBody>
      </p:sp>
      <p:sp>
        <p:nvSpPr>
          <p:cNvPr id="3" name="Picture Placeholder 13"/>
          <p:cNvSpPr>
            <a:spLocks noGrp="1"/>
          </p:cNvSpPr>
          <p:nvPr>
            <p:ph type="pic" sz="quarter" idx="21"/>
          </p:nvPr>
        </p:nvSpPr>
        <p:spPr>
          <a:xfrm>
            <a:off x="3307469" y="0"/>
            <a:ext cx="2804991" cy="6858000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13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Poppins Light" charset="0"/>
                <a:ea typeface="Poppins Light" charset="0"/>
                <a:cs typeface="Poppins Light" charset="0"/>
              </a:defRPr>
            </a:lvl1pPr>
          </a:lstStyle>
          <a:p>
            <a:endParaRPr lang="en-US" dirty="0"/>
          </a:p>
        </p:txBody>
      </p:sp>
      <p:sp>
        <p:nvSpPr>
          <p:cNvPr id="4" name="Picture Placeholder 13"/>
          <p:cNvSpPr>
            <a:spLocks noGrp="1"/>
          </p:cNvSpPr>
          <p:nvPr>
            <p:ph type="pic" sz="quarter" idx="22"/>
          </p:nvPr>
        </p:nvSpPr>
        <p:spPr>
          <a:xfrm>
            <a:off x="0" y="1"/>
            <a:ext cx="3157159" cy="3323063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13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Poppins Light" charset="0"/>
                <a:ea typeface="Poppins Light" charset="0"/>
                <a:cs typeface="Poppins Light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0583261"/>
      </p:ext>
    </p:extLst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ptop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icture Placeholder 13"/>
          <p:cNvSpPr>
            <a:spLocks noGrp="1"/>
          </p:cNvSpPr>
          <p:nvPr>
            <p:ph type="pic" sz="quarter" idx="20"/>
          </p:nvPr>
        </p:nvSpPr>
        <p:spPr>
          <a:xfrm>
            <a:off x="6500689" y="2373904"/>
            <a:ext cx="4137675" cy="2610612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13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Poppins Light" charset="0"/>
                <a:ea typeface="Poppins Light" charset="0"/>
                <a:cs typeface="Poppins Light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0522261"/>
      </p:ext>
    </p:extLst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sponsive devices mock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Picture Placeholder 13"/>
          <p:cNvSpPr>
            <a:spLocks noGrp="1"/>
          </p:cNvSpPr>
          <p:nvPr>
            <p:ph type="pic" sz="quarter" idx="19"/>
          </p:nvPr>
        </p:nvSpPr>
        <p:spPr>
          <a:xfrm>
            <a:off x="7073727" y="4594633"/>
            <a:ext cx="527112" cy="925080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65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Poppins Light" charset="0"/>
                <a:ea typeface="Poppins Light" charset="0"/>
                <a:cs typeface="Poppins Light" charset="0"/>
              </a:defRPr>
            </a:lvl1pPr>
          </a:lstStyle>
          <a:p>
            <a:endParaRPr lang="en-US" dirty="0"/>
          </a:p>
        </p:txBody>
      </p:sp>
      <p:sp>
        <p:nvSpPr>
          <p:cNvPr id="69" name="Picture Placeholder 13"/>
          <p:cNvSpPr>
            <a:spLocks noGrp="1"/>
          </p:cNvSpPr>
          <p:nvPr>
            <p:ph type="pic" sz="quarter" idx="20"/>
          </p:nvPr>
        </p:nvSpPr>
        <p:spPr>
          <a:xfrm>
            <a:off x="4163797" y="2566120"/>
            <a:ext cx="3793652" cy="2129865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13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Poppins Light" charset="0"/>
                <a:ea typeface="Poppins Light" charset="0"/>
                <a:cs typeface="Poppins Light" charset="0"/>
              </a:defRPr>
            </a:lvl1pPr>
          </a:lstStyle>
          <a:p>
            <a:endParaRPr lang="en-US" dirty="0"/>
          </a:p>
        </p:txBody>
      </p:sp>
      <p:sp>
        <p:nvSpPr>
          <p:cNvPr id="70" name="Picture Placeholder 13"/>
          <p:cNvSpPr>
            <a:spLocks noGrp="1"/>
          </p:cNvSpPr>
          <p:nvPr>
            <p:ph type="pic" sz="quarter" idx="21"/>
          </p:nvPr>
        </p:nvSpPr>
        <p:spPr>
          <a:xfrm>
            <a:off x="7788589" y="3869995"/>
            <a:ext cx="1238522" cy="1649718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13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Poppins Light" charset="0"/>
                <a:ea typeface="Poppins Light" charset="0"/>
                <a:cs typeface="Poppins Light" charset="0"/>
              </a:defRPr>
            </a:lvl1pPr>
          </a:lstStyle>
          <a:p>
            <a:endParaRPr lang="en-US" dirty="0"/>
          </a:p>
        </p:txBody>
      </p:sp>
      <p:sp>
        <p:nvSpPr>
          <p:cNvPr id="71" name="Picture Placeholder 13"/>
          <p:cNvSpPr>
            <a:spLocks noGrp="1"/>
          </p:cNvSpPr>
          <p:nvPr>
            <p:ph type="pic" sz="quarter" idx="22"/>
          </p:nvPr>
        </p:nvSpPr>
        <p:spPr>
          <a:xfrm>
            <a:off x="2768491" y="3948439"/>
            <a:ext cx="2432019" cy="1538507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13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Poppins Light" charset="0"/>
                <a:ea typeface="Poppins Light" charset="0"/>
                <a:cs typeface="Poppins Light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4964615"/>
      </p:ext>
    </p:extLst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pp Revie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13"/>
          <p:cNvSpPr>
            <a:spLocks noGrp="1"/>
          </p:cNvSpPr>
          <p:nvPr>
            <p:ph type="pic" sz="quarter" idx="22"/>
          </p:nvPr>
        </p:nvSpPr>
        <p:spPr>
          <a:xfrm>
            <a:off x="2288864" y="1707043"/>
            <a:ext cx="1927395" cy="3411367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13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Poppins Light" charset="0"/>
                <a:ea typeface="Poppins Light" charset="0"/>
                <a:cs typeface="Poppins Light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567584"/>
      </p:ext>
    </p:extLst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phone of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13"/>
          <p:cNvSpPr>
            <a:spLocks noGrp="1"/>
          </p:cNvSpPr>
          <p:nvPr>
            <p:ph type="pic" sz="quarter" idx="20"/>
          </p:nvPr>
        </p:nvSpPr>
        <p:spPr>
          <a:xfrm>
            <a:off x="8297880" y="2194794"/>
            <a:ext cx="1927637" cy="3403119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13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Poppins Light" charset="0"/>
                <a:ea typeface="Poppins Light" charset="0"/>
                <a:cs typeface="Poppins Light" charset="0"/>
              </a:defRPr>
            </a:lvl1pPr>
          </a:lstStyle>
          <a:p>
            <a:endParaRPr lang="en-US" dirty="0"/>
          </a:p>
        </p:txBody>
      </p:sp>
      <p:sp>
        <p:nvSpPr>
          <p:cNvPr id="10" name="Picture Placeholder 13"/>
          <p:cNvSpPr>
            <a:spLocks noGrp="1"/>
          </p:cNvSpPr>
          <p:nvPr>
            <p:ph type="pic" sz="quarter" idx="21"/>
          </p:nvPr>
        </p:nvSpPr>
        <p:spPr>
          <a:xfrm>
            <a:off x="1953998" y="2194794"/>
            <a:ext cx="1927637" cy="3403119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13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Poppins Light" charset="0"/>
                <a:ea typeface="Poppins Light" charset="0"/>
                <a:cs typeface="Poppins Light" charset="0"/>
              </a:defRPr>
            </a:lvl1pPr>
          </a:lstStyle>
          <a:p>
            <a:endParaRPr lang="en-US" dirty="0"/>
          </a:p>
        </p:txBody>
      </p:sp>
      <p:sp>
        <p:nvSpPr>
          <p:cNvPr id="11" name="Picture Placeholder 13"/>
          <p:cNvSpPr>
            <a:spLocks noGrp="1"/>
          </p:cNvSpPr>
          <p:nvPr>
            <p:ph type="pic" sz="quarter" idx="22"/>
          </p:nvPr>
        </p:nvSpPr>
        <p:spPr>
          <a:xfrm>
            <a:off x="5124606" y="2194794"/>
            <a:ext cx="1927637" cy="3403119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13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Poppins Light" charset="0"/>
                <a:ea typeface="Poppins Light" charset="0"/>
                <a:cs typeface="Poppins Light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3861099"/>
      </p:ext>
    </p:extLst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jects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13"/>
          <p:cNvSpPr>
            <a:spLocks noGrp="1"/>
          </p:cNvSpPr>
          <p:nvPr>
            <p:ph type="pic" sz="quarter" idx="17"/>
          </p:nvPr>
        </p:nvSpPr>
        <p:spPr>
          <a:xfrm>
            <a:off x="791130" y="3416300"/>
            <a:ext cx="2575247" cy="3441700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13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Poppins Light" charset="0"/>
                <a:ea typeface="Poppins Light" charset="0"/>
                <a:cs typeface="Poppins Light" charset="0"/>
              </a:defRPr>
            </a:lvl1pPr>
          </a:lstStyle>
          <a:p>
            <a:endParaRPr lang="en-US" dirty="0"/>
          </a:p>
        </p:txBody>
      </p:sp>
      <p:sp>
        <p:nvSpPr>
          <p:cNvPr id="7" name="Picture Placeholder 13"/>
          <p:cNvSpPr>
            <a:spLocks noGrp="1"/>
          </p:cNvSpPr>
          <p:nvPr>
            <p:ph type="pic" sz="quarter" idx="18"/>
          </p:nvPr>
        </p:nvSpPr>
        <p:spPr>
          <a:xfrm>
            <a:off x="2078753" y="2286000"/>
            <a:ext cx="2575247" cy="3441700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13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Poppins Light" charset="0"/>
                <a:ea typeface="Poppins Light" charset="0"/>
                <a:cs typeface="Poppins Light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0933561"/>
      </p:ext>
    </p:extLst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ight Pro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13"/>
          <p:cNvSpPr>
            <a:spLocks noGrp="1"/>
          </p:cNvSpPr>
          <p:nvPr>
            <p:ph type="pic" sz="quarter" idx="17"/>
          </p:nvPr>
        </p:nvSpPr>
        <p:spPr>
          <a:xfrm>
            <a:off x="8119665" y="3095988"/>
            <a:ext cx="2253341" cy="3011736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13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Poppins Light" charset="0"/>
                <a:ea typeface="Poppins Light" charset="0"/>
                <a:cs typeface="Poppins Light" charset="0"/>
              </a:defRPr>
            </a:lvl1pPr>
          </a:lstStyle>
          <a:p>
            <a:endParaRPr lang="en-US" dirty="0"/>
          </a:p>
        </p:txBody>
      </p:sp>
      <p:sp>
        <p:nvSpPr>
          <p:cNvPr id="10" name="Picture Placeholder 13"/>
          <p:cNvSpPr>
            <a:spLocks noGrp="1"/>
          </p:cNvSpPr>
          <p:nvPr>
            <p:ph type="pic" sz="quarter" idx="18"/>
          </p:nvPr>
        </p:nvSpPr>
        <p:spPr>
          <a:xfrm>
            <a:off x="6832135" y="1965688"/>
            <a:ext cx="2253341" cy="3011736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13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Poppins Light" charset="0"/>
                <a:ea typeface="Poppins Light" charset="0"/>
                <a:cs typeface="Poppins Light" charset="0"/>
              </a:defRPr>
            </a:lvl1pPr>
          </a:lstStyle>
          <a:p>
            <a:endParaRPr lang="en-US" dirty="0"/>
          </a:p>
        </p:txBody>
      </p:sp>
      <p:sp>
        <p:nvSpPr>
          <p:cNvPr id="11" name="Picture Placeholder 13"/>
          <p:cNvSpPr>
            <a:spLocks noGrp="1"/>
          </p:cNvSpPr>
          <p:nvPr>
            <p:ph type="pic" sz="quarter" idx="19"/>
          </p:nvPr>
        </p:nvSpPr>
        <p:spPr>
          <a:xfrm>
            <a:off x="8763570" y="1080281"/>
            <a:ext cx="2253341" cy="3011736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13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Poppins Light" charset="0"/>
                <a:ea typeface="Poppins Light" charset="0"/>
                <a:cs typeface="Poppins Light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9576890"/>
      </p:ext>
    </p:extLst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iss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13"/>
          <p:cNvSpPr>
            <a:spLocks noGrp="1"/>
          </p:cNvSpPr>
          <p:nvPr>
            <p:ph type="pic" sz="quarter" idx="16"/>
          </p:nvPr>
        </p:nvSpPr>
        <p:spPr>
          <a:xfrm>
            <a:off x="0" y="3644900"/>
            <a:ext cx="6096000" cy="3213100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13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Poppins Light" charset="0"/>
                <a:ea typeface="Poppins Light" charset="0"/>
                <a:cs typeface="Poppins Light" charset="0"/>
              </a:defRPr>
            </a:lvl1pPr>
          </a:lstStyle>
          <a:p>
            <a:endParaRPr lang="en-US" dirty="0"/>
          </a:p>
        </p:txBody>
      </p:sp>
      <p:sp>
        <p:nvSpPr>
          <p:cNvPr id="6" name="Picture Placeholder 13"/>
          <p:cNvSpPr>
            <a:spLocks noGrp="1"/>
          </p:cNvSpPr>
          <p:nvPr>
            <p:ph type="pic" sz="quarter" idx="17"/>
          </p:nvPr>
        </p:nvSpPr>
        <p:spPr>
          <a:xfrm>
            <a:off x="6096000" y="3644900"/>
            <a:ext cx="6096000" cy="3213100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13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Poppins Light" charset="0"/>
                <a:ea typeface="Poppins Light" charset="0"/>
                <a:cs typeface="Poppins Light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6537300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acebook vs Twitter Desk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icture Placeholder 13"/>
          <p:cNvSpPr>
            <a:spLocks noGrp="1"/>
          </p:cNvSpPr>
          <p:nvPr>
            <p:ph type="pic" sz="quarter" idx="22"/>
          </p:nvPr>
        </p:nvSpPr>
        <p:spPr>
          <a:xfrm>
            <a:off x="6787380" y="2499506"/>
            <a:ext cx="4134990" cy="2310056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13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Poppins Light" charset="0"/>
                <a:ea typeface="Poppins Light" charset="0"/>
                <a:cs typeface="Poppins Light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4458885"/>
      </p:ext>
    </p:extLst>
  </p:cSld>
  <p:clrMapOvr>
    <a:masterClrMapping/>
  </p:clrMapOvr>
  <p:transition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ject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13"/>
          <p:cNvSpPr>
            <a:spLocks noGrp="1"/>
          </p:cNvSpPr>
          <p:nvPr>
            <p:ph type="pic" sz="quarter" idx="17"/>
          </p:nvPr>
        </p:nvSpPr>
        <p:spPr>
          <a:xfrm>
            <a:off x="4155183" y="3646449"/>
            <a:ext cx="3881635" cy="3211551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13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Poppins Light" charset="0"/>
                <a:ea typeface="Poppins Light" charset="0"/>
                <a:cs typeface="Poppins Light" charset="0"/>
              </a:defRPr>
            </a:lvl1pPr>
          </a:lstStyle>
          <a:p>
            <a:endParaRPr lang="en-US" dirty="0"/>
          </a:p>
        </p:txBody>
      </p:sp>
      <p:sp>
        <p:nvSpPr>
          <p:cNvPr id="12" name="Picture Placeholder 13"/>
          <p:cNvSpPr>
            <a:spLocks noGrp="1"/>
          </p:cNvSpPr>
          <p:nvPr>
            <p:ph type="pic" sz="quarter" idx="18"/>
          </p:nvPr>
        </p:nvSpPr>
        <p:spPr>
          <a:xfrm>
            <a:off x="0" y="3646449"/>
            <a:ext cx="3881635" cy="3211551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13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Poppins Light" charset="0"/>
                <a:ea typeface="Poppins Light" charset="0"/>
                <a:cs typeface="Poppins Light" charset="0"/>
              </a:defRPr>
            </a:lvl1pPr>
          </a:lstStyle>
          <a:p>
            <a:endParaRPr lang="en-US" dirty="0"/>
          </a:p>
        </p:txBody>
      </p:sp>
      <p:sp>
        <p:nvSpPr>
          <p:cNvPr id="13" name="Picture Placeholder 13"/>
          <p:cNvSpPr>
            <a:spLocks noGrp="1"/>
          </p:cNvSpPr>
          <p:nvPr>
            <p:ph type="pic" sz="quarter" idx="19"/>
          </p:nvPr>
        </p:nvSpPr>
        <p:spPr>
          <a:xfrm>
            <a:off x="8310365" y="3646449"/>
            <a:ext cx="3881635" cy="3211551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13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Poppins Light" charset="0"/>
                <a:ea typeface="Poppins Light" charset="0"/>
                <a:cs typeface="Poppins Light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01133"/>
      </p:ext>
    </p:extLst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jects of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13"/>
          <p:cNvSpPr>
            <a:spLocks noGrp="1"/>
          </p:cNvSpPr>
          <p:nvPr>
            <p:ph type="pic" sz="quarter" idx="14"/>
          </p:nvPr>
        </p:nvSpPr>
        <p:spPr>
          <a:xfrm>
            <a:off x="9722980" y="3562909"/>
            <a:ext cx="2469020" cy="2235726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13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Poppins Light" charset="0"/>
                <a:ea typeface="Poppins Light" charset="0"/>
                <a:cs typeface="Poppins Light" charset="0"/>
              </a:defRPr>
            </a:lvl1pPr>
          </a:lstStyle>
          <a:p>
            <a:endParaRPr lang="en-US" dirty="0"/>
          </a:p>
        </p:txBody>
      </p:sp>
      <p:sp>
        <p:nvSpPr>
          <p:cNvPr id="13" name="Picture Placeholder 13"/>
          <p:cNvSpPr>
            <a:spLocks noGrp="1"/>
          </p:cNvSpPr>
          <p:nvPr>
            <p:ph type="pic" sz="quarter" idx="15"/>
          </p:nvPr>
        </p:nvSpPr>
        <p:spPr>
          <a:xfrm>
            <a:off x="2431592" y="3562909"/>
            <a:ext cx="2431604" cy="2235726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13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Poppins Light" charset="0"/>
                <a:ea typeface="Poppins Light" charset="0"/>
                <a:cs typeface="Poppins Light" charset="0"/>
              </a:defRPr>
            </a:lvl1pPr>
          </a:lstStyle>
          <a:p>
            <a:endParaRPr lang="en-US" dirty="0"/>
          </a:p>
        </p:txBody>
      </p:sp>
      <p:sp>
        <p:nvSpPr>
          <p:cNvPr id="14" name="Picture Placeholder 13"/>
          <p:cNvSpPr>
            <a:spLocks noGrp="1"/>
          </p:cNvSpPr>
          <p:nvPr>
            <p:ph type="pic" sz="quarter" idx="17"/>
          </p:nvPr>
        </p:nvSpPr>
        <p:spPr>
          <a:xfrm>
            <a:off x="0" y="3562909"/>
            <a:ext cx="2431604" cy="2235726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13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Poppins Light" charset="0"/>
                <a:ea typeface="Poppins Light" charset="0"/>
                <a:cs typeface="Poppins Light" charset="0"/>
              </a:defRPr>
            </a:lvl1pPr>
          </a:lstStyle>
          <a:p>
            <a:endParaRPr lang="en-US" dirty="0"/>
          </a:p>
        </p:txBody>
      </p:sp>
      <p:sp>
        <p:nvSpPr>
          <p:cNvPr id="15" name="Picture Placeholder 13"/>
          <p:cNvSpPr>
            <a:spLocks noGrp="1"/>
          </p:cNvSpPr>
          <p:nvPr>
            <p:ph type="pic" sz="quarter" idx="18"/>
          </p:nvPr>
        </p:nvSpPr>
        <p:spPr>
          <a:xfrm>
            <a:off x="7293088" y="3562909"/>
            <a:ext cx="2431604" cy="2235726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13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Poppins Light" charset="0"/>
                <a:ea typeface="Poppins Light" charset="0"/>
                <a:cs typeface="Poppins Light" charset="0"/>
              </a:defRPr>
            </a:lvl1pPr>
          </a:lstStyle>
          <a:p>
            <a:endParaRPr lang="en-US" dirty="0"/>
          </a:p>
        </p:txBody>
      </p:sp>
      <p:sp>
        <p:nvSpPr>
          <p:cNvPr id="16" name="Picture Placeholder 13"/>
          <p:cNvSpPr>
            <a:spLocks noGrp="1"/>
          </p:cNvSpPr>
          <p:nvPr>
            <p:ph type="pic" sz="quarter" idx="19"/>
          </p:nvPr>
        </p:nvSpPr>
        <p:spPr>
          <a:xfrm>
            <a:off x="4863197" y="3562909"/>
            <a:ext cx="2431604" cy="2235726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13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Poppins Light" charset="0"/>
                <a:ea typeface="Poppins Light" charset="0"/>
                <a:cs typeface="Poppins Light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9401854"/>
      </p:ext>
    </p:extLst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g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3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210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Lato Light" charset="0"/>
                <a:ea typeface="Lato Light" charset="0"/>
                <a:cs typeface="Lato Light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4602495"/>
      </p:ext>
    </p:extLst>
  </p:cSld>
  <p:clrMapOvr>
    <a:masterClrMapping/>
  </p:clrMapOvr>
  <p:transition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ft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5643987" y="289932"/>
            <a:ext cx="948100" cy="3456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>
              <a:solidFill>
                <a:srgbClr val="FFFFFF"/>
              </a:solidFill>
            </a:endParaRPr>
          </a:p>
        </p:txBody>
      </p:sp>
      <p:sp>
        <p:nvSpPr>
          <p:cNvPr id="2" name="Picture Placeholder 13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6101306" cy="6858000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210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Lato Light" charset="0"/>
                <a:ea typeface="Lato Light" charset="0"/>
                <a:cs typeface="Lato Light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7939223"/>
      </p:ext>
    </p:extLst>
  </p:cSld>
  <p:clrMapOvr>
    <a:masterClrMapping/>
  </p:clrMapOvr>
  <p:transition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jects of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13"/>
          <p:cNvSpPr>
            <a:spLocks noGrp="1"/>
          </p:cNvSpPr>
          <p:nvPr>
            <p:ph type="pic" sz="quarter" idx="13"/>
          </p:nvPr>
        </p:nvSpPr>
        <p:spPr>
          <a:xfrm>
            <a:off x="8116950" y="3434575"/>
            <a:ext cx="4075050" cy="3423425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210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Lato Light" charset="0"/>
                <a:ea typeface="Lato Light" charset="0"/>
                <a:cs typeface="Lato Light" charset="0"/>
              </a:defRPr>
            </a:lvl1pPr>
          </a:lstStyle>
          <a:p>
            <a:endParaRPr lang="en-US" dirty="0"/>
          </a:p>
        </p:txBody>
      </p:sp>
      <p:sp>
        <p:nvSpPr>
          <p:cNvPr id="9" name="Picture Placeholder 13"/>
          <p:cNvSpPr>
            <a:spLocks noGrp="1"/>
          </p:cNvSpPr>
          <p:nvPr>
            <p:ph type="pic" sz="quarter" idx="15"/>
          </p:nvPr>
        </p:nvSpPr>
        <p:spPr>
          <a:xfrm>
            <a:off x="-4910" y="3434575"/>
            <a:ext cx="4075050" cy="3423425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210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Lato Light" charset="0"/>
                <a:ea typeface="Lato Light" charset="0"/>
                <a:cs typeface="Lato Light" charset="0"/>
              </a:defRPr>
            </a:lvl1pPr>
          </a:lstStyle>
          <a:p>
            <a:endParaRPr lang="en-US" dirty="0"/>
          </a:p>
        </p:txBody>
      </p:sp>
      <p:sp>
        <p:nvSpPr>
          <p:cNvPr id="11" name="Picture Placeholder 13"/>
          <p:cNvSpPr>
            <a:spLocks noGrp="1"/>
          </p:cNvSpPr>
          <p:nvPr>
            <p:ph type="pic" sz="quarter" idx="16"/>
          </p:nvPr>
        </p:nvSpPr>
        <p:spPr>
          <a:xfrm>
            <a:off x="4067686" y="0"/>
            <a:ext cx="4049264" cy="3434575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210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Lato Light" charset="0"/>
                <a:ea typeface="Lato Light" charset="0"/>
                <a:cs typeface="Lato Light" charset="0"/>
              </a:defRPr>
            </a:lvl1pPr>
          </a:lstStyle>
          <a:p>
            <a:endParaRPr lang="en-US" dirty="0"/>
          </a:p>
        </p:txBody>
      </p:sp>
      <p:sp>
        <p:nvSpPr>
          <p:cNvPr id="5" name="Picture Placeholder 13"/>
          <p:cNvSpPr>
            <a:spLocks noGrp="1"/>
          </p:cNvSpPr>
          <p:nvPr>
            <p:ph type="pic" sz="quarter" idx="17"/>
          </p:nvPr>
        </p:nvSpPr>
        <p:spPr>
          <a:xfrm>
            <a:off x="8116950" y="0"/>
            <a:ext cx="4075050" cy="3434576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210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Lato Light" charset="0"/>
                <a:ea typeface="Lato Light" charset="0"/>
                <a:cs typeface="Lato Light" charset="0"/>
              </a:defRPr>
            </a:lvl1pPr>
          </a:lstStyle>
          <a:p>
            <a:endParaRPr lang="en-US" dirty="0"/>
          </a:p>
        </p:txBody>
      </p:sp>
      <p:sp>
        <p:nvSpPr>
          <p:cNvPr id="6" name="Picture Placeholder 13"/>
          <p:cNvSpPr>
            <a:spLocks noGrp="1"/>
          </p:cNvSpPr>
          <p:nvPr>
            <p:ph type="pic" sz="quarter" idx="18"/>
          </p:nvPr>
        </p:nvSpPr>
        <p:spPr>
          <a:xfrm>
            <a:off x="-4910" y="0"/>
            <a:ext cx="4075050" cy="3434576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210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Lato Light" charset="0"/>
                <a:ea typeface="Lato Light" charset="0"/>
                <a:cs typeface="Lato Light" charset="0"/>
              </a:defRPr>
            </a:lvl1pPr>
          </a:lstStyle>
          <a:p>
            <a:endParaRPr lang="en-US" dirty="0"/>
          </a:p>
        </p:txBody>
      </p:sp>
      <p:sp>
        <p:nvSpPr>
          <p:cNvPr id="7" name="Picture Placeholder 13"/>
          <p:cNvSpPr>
            <a:spLocks noGrp="1"/>
          </p:cNvSpPr>
          <p:nvPr>
            <p:ph type="pic" sz="quarter" idx="19"/>
          </p:nvPr>
        </p:nvSpPr>
        <p:spPr>
          <a:xfrm>
            <a:off x="4067686" y="3434575"/>
            <a:ext cx="4049264" cy="3423425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210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Lato Light" charset="0"/>
                <a:ea typeface="Lato Light" charset="0"/>
                <a:cs typeface="Lato Light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8411154"/>
      </p:ext>
    </p:extLst>
  </p:cSld>
  <p:clrMapOvr>
    <a:masterClrMapping/>
  </p:clrMapOvr>
  <p:transition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ight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5643987" y="289932"/>
            <a:ext cx="948100" cy="3456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>
              <a:solidFill>
                <a:srgbClr val="FFFFFF"/>
              </a:solidFill>
            </a:endParaRPr>
          </a:p>
        </p:txBody>
      </p:sp>
      <p:sp>
        <p:nvSpPr>
          <p:cNvPr id="2" name="Picture Placeholder 13"/>
          <p:cNvSpPr>
            <a:spLocks noGrp="1"/>
          </p:cNvSpPr>
          <p:nvPr>
            <p:ph type="pic" sz="quarter" idx="13"/>
          </p:nvPr>
        </p:nvSpPr>
        <p:spPr>
          <a:xfrm>
            <a:off x="6090694" y="0"/>
            <a:ext cx="6101306" cy="6858000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210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Lato Light" charset="0"/>
                <a:ea typeface="Lato Light" charset="0"/>
                <a:cs typeface="Lato Light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0220946"/>
      </p:ext>
    </p:extLst>
  </p:cSld>
  <p:clrMapOvr>
    <a:masterClrMapping/>
  </p:clrMapOvr>
  <p:transition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rtners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3"/>
          <p:cNvSpPr>
            <a:spLocks noGrp="1"/>
          </p:cNvSpPr>
          <p:nvPr>
            <p:ph type="pic" sz="quarter" idx="18"/>
          </p:nvPr>
        </p:nvSpPr>
        <p:spPr>
          <a:xfrm>
            <a:off x="4065682" y="3924158"/>
            <a:ext cx="1848610" cy="1064948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115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Poppins Light" charset="0"/>
                <a:ea typeface="Poppins Light" charset="0"/>
                <a:cs typeface="Poppins Light" charset="0"/>
              </a:defRPr>
            </a:lvl1pPr>
          </a:lstStyle>
          <a:p>
            <a:endParaRPr lang="en-US" dirty="0"/>
          </a:p>
        </p:txBody>
      </p:sp>
      <p:sp>
        <p:nvSpPr>
          <p:cNvPr id="12" name="Picture Placeholder 13"/>
          <p:cNvSpPr>
            <a:spLocks noGrp="1"/>
          </p:cNvSpPr>
          <p:nvPr>
            <p:ph type="pic" sz="quarter" idx="19"/>
          </p:nvPr>
        </p:nvSpPr>
        <p:spPr>
          <a:xfrm>
            <a:off x="1841968" y="3924158"/>
            <a:ext cx="1848610" cy="1064948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115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Poppins Light" charset="0"/>
                <a:ea typeface="Poppins Light" charset="0"/>
                <a:cs typeface="Poppins Light" charset="0"/>
              </a:defRPr>
            </a:lvl1pPr>
          </a:lstStyle>
          <a:p>
            <a:endParaRPr lang="en-US" dirty="0"/>
          </a:p>
        </p:txBody>
      </p:sp>
      <p:sp>
        <p:nvSpPr>
          <p:cNvPr id="15" name="Picture Placeholder 13"/>
          <p:cNvSpPr>
            <a:spLocks noGrp="1"/>
          </p:cNvSpPr>
          <p:nvPr>
            <p:ph type="pic" sz="quarter" idx="22"/>
          </p:nvPr>
        </p:nvSpPr>
        <p:spPr>
          <a:xfrm>
            <a:off x="8513109" y="3924158"/>
            <a:ext cx="1848610" cy="1064948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115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Poppins Light" charset="0"/>
                <a:ea typeface="Poppins Light" charset="0"/>
                <a:cs typeface="Poppins Light" charset="0"/>
              </a:defRPr>
            </a:lvl1pPr>
          </a:lstStyle>
          <a:p>
            <a:endParaRPr lang="en-US" dirty="0"/>
          </a:p>
        </p:txBody>
      </p:sp>
      <p:sp>
        <p:nvSpPr>
          <p:cNvPr id="16" name="Picture Placeholder 13"/>
          <p:cNvSpPr>
            <a:spLocks noGrp="1"/>
          </p:cNvSpPr>
          <p:nvPr>
            <p:ph type="pic" sz="quarter" idx="23"/>
          </p:nvPr>
        </p:nvSpPr>
        <p:spPr>
          <a:xfrm>
            <a:off x="6289396" y="3924158"/>
            <a:ext cx="1848610" cy="1064948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115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Poppins Light" charset="0"/>
                <a:ea typeface="Poppins Light" charset="0"/>
                <a:cs typeface="Poppins Light" charset="0"/>
              </a:defRPr>
            </a:lvl1pPr>
          </a:lstStyle>
          <a:p>
            <a:endParaRPr lang="en-US" dirty="0"/>
          </a:p>
        </p:txBody>
      </p:sp>
      <p:sp>
        <p:nvSpPr>
          <p:cNvPr id="19" name="Picture Placeholder 13"/>
          <p:cNvSpPr>
            <a:spLocks noGrp="1"/>
          </p:cNvSpPr>
          <p:nvPr>
            <p:ph type="pic" sz="quarter" idx="24"/>
          </p:nvPr>
        </p:nvSpPr>
        <p:spPr>
          <a:xfrm>
            <a:off x="4065682" y="2500269"/>
            <a:ext cx="1848610" cy="1064948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115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Poppins Light" charset="0"/>
                <a:ea typeface="Poppins Light" charset="0"/>
                <a:cs typeface="Poppins Light" charset="0"/>
              </a:defRPr>
            </a:lvl1pPr>
          </a:lstStyle>
          <a:p>
            <a:endParaRPr lang="en-US" dirty="0"/>
          </a:p>
        </p:txBody>
      </p:sp>
      <p:sp>
        <p:nvSpPr>
          <p:cNvPr id="20" name="Picture Placeholder 13"/>
          <p:cNvSpPr>
            <a:spLocks noGrp="1"/>
          </p:cNvSpPr>
          <p:nvPr>
            <p:ph type="pic" sz="quarter" idx="25"/>
          </p:nvPr>
        </p:nvSpPr>
        <p:spPr>
          <a:xfrm>
            <a:off x="1841968" y="2500269"/>
            <a:ext cx="1848610" cy="1064948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115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Poppins Light" charset="0"/>
                <a:ea typeface="Poppins Light" charset="0"/>
                <a:cs typeface="Poppins Light" charset="0"/>
              </a:defRPr>
            </a:lvl1pPr>
          </a:lstStyle>
          <a:p>
            <a:endParaRPr lang="en-US" dirty="0"/>
          </a:p>
        </p:txBody>
      </p:sp>
      <p:sp>
        <p:nvSpPr>
          <p:cNvPr id="21" name="Picture Placeholder 13"/>
          <p:cNvSpPr>
            <a:spLocks noGrp="1"/>
          </p:cNvSpPr>
          <p:nvPr>
            <p:ph type="pic" sz="quarter" idx="26"/>
          </p:nvPr>
        </p:nvSpPr>
        <p:spPr>
          <a:xfrm>
            <a:off x="8513109" y="2500269"/>
            <a:ext cx="1848610" cy="1064948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115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Poppins Light" charset="0"/>
                <a:ea typeface="Poppins Light" charset="0"/>
                <a:cs typeface="Poppins Light" charset="0"/>
              </a:defRPr>
            </a:lvl1pPr>
          </a:lstStyle>
          <a:p>
            <a:endParaRPr lang="en-US" dirty="0"/>
          </a:p>
        </p:txBody>
      </p:sp>
      <p:sp>
        <p:nvSpPr>
          <p:cNvPr id="22" name="Picture Placeholder 13"/>
          <p:cNvSpPr>
            <a:spLocks noGrp="1"/>
          </p:cNvSpPr>
          <p:nvPr>
            <p:ph type="pic" sz="quarter" idx="27"/>
          </p:nvPr>
        </p:nvSpPr>
        <p:spPr>
          <a:xfrm>
            <a:off x="6289396" y="2500269"/>
            <a:ext cx="1848610" cy="1064948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115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Poppins Light" charset="0"/>
                <a:ea typeface="Poppins Light" charset="0"/>
                <a:cs typeface="Poppins Light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3670209"/>
      </p:ext>
    </p:extLst>
  </p:cSld>
  <p:clrMapOvr>
    <a:masterClrMapping/>
  </p:clrMapOvr>
  <p:transition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General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13"/>
          <p:cNvSpPr>
            <a:spLocks noGrp="1"/>
          </p:cNvSpPr>
          <p:nvPr>
            <p:ph type="pic" sz="quarter" idx="14"/>
          </p:nvPr>
        </p:nvSpPr>
        <p:spPr>
          <a:xfrm>
            <a:off x="879460" y="1922585"/>
            <a:ext cx="6906691" cy="3893223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210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Lato Light" charset="0"/>
                <a:ea typeface="Lato Light" charset="0"/>
                <a:cs typeface="Lato Light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498117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General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69191642"/>
      </p:ext>
    </p:extLst>
  </p:cSld>
  <p:clrMapOvr>
    <a:masterClrMapping/>
  </p:clrMapOvr>
  <p:transition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ptop Revie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3"/>
          <p:cNvSpPr>
            <a:spLocks noGrp="1"/>
          </p:cNvSpPr>
          <p:nvPr>
            <p:ph type="pic" sz="quarter" idx="22"/>
          </p:nvPr>
        </p:nvSpPr>
        <p:spPr>
          <a:xfrm>
            <a:off x="7346032" y="1573578"/>
            <a:ext cx="5958777" cy="3763202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13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Poppins Light" charset="0"/>
                <a:ea typeface="Poppins Light" charset="0"/>
                <a:cs typeface="Poppins Light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9744927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Pad App Compa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icture Placeholder 13"/>
          <p:cNvSpPr>
            <a:spLocks noGrp="1"/>
          </p:cNvSpPr>
          <p:nvPr>
            <p:ph type="pic" sz="quarter" idx="22"/>
          </p:nvPr>
        </p:nvSpPr>
        <p:spPr>
          <a:xfrm>
            <a:off x="4756950" y="2166309"/>
            <a:ext cx="2739366" cy="3448361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13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Poppins Light" charset="0"/>
                <a:ea typeface="Poppins Light" charset="0"/>
                <a:cs typeface="Poppins Light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8011379"/>
      </p:ext>
    </p:extLst>
  </p:cSld>
  <p:clrMapOvr>
    <a:masterClrMapping/>
  </p:clrMapOvr>
  <p:transition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acebook vs Twitter Desk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icture Placeholder 13"/>
          <p:cNvSpPr>
            <a:spLocks noGrp="1"/>
          </p:cNvSpPr>
          <p:nvPr>
            <p:ph type="pic" sz="quarter" idx="22"/>
          </p:nvPr>
        </p:nvSpPr>
        <p:spPr>
          <a:xfrm>
            <a:off x="6787380" y="2499506"/>
            <a:ext cx="4134990" cy="2310056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13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Poppins Light" charset="0"/>
                <a:ea typeface="Poppins Light" charset="0"/>
                <a:cs typeface="Poppins Light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2794213"/>
      </p:ext>
    </p:extLst>
  </p:cSld>
  <p:clrMapOvr>
    <a:masterClrMapping/>
  </p:clrMapOvr>
  <p:transition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Pad App Compa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icture Placeholder 13"/>
          <p:cNvSpPr>
            <a:spLocks noGrp="1"/>
          </p:cNvSpPr>
          <p:nvPr>
            <p:ph type="pic" sz="quarter" idx="22"/>
          </p:nvPr>
        </p:nvSpPr>
        <p:spPr>
          <a:xfrm>
            <a:off x="4756950" y="2166309"/>
            <a:ext cx="2739366" cy="3448361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13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Poppins Light" charset="0"/>
                <a:ea typeface="Poppins Light" charset="0"/>
                <a:cs typeface="Poppins Light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791130"/>
      </p:ext>
    </p:extLst>
  </p:cSld>
  <p:clrMapOvr>
    <a:masterClrMapping/>
  </p:clrMapOvr>
  <p:transition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13"/>
          <p:cNvSpPr>
            <a:spLocks noGrp="1"/>
          </p:cNvSpPr>
          <p:nvPr>
            <p:ph type="pic" sz="quarter" idx="22"/>
          </p:nvPr>
        </p:nvSpPr>
        <p:spPr>
          <a:xfrm>
            <a:off x="0" y="0"/>
            <a:ext cx="7853046" cy="6858000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13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Poppins Light" charset="0"/>
                <a:ea typeface="Poppins Light" charset="0"/>
                <a:cs typeface="Poppins Light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9601402"/>
      </p:ext>
    </p:extLst>
  </p:cSld>
  <p:clrMapOvr>
    <a:masterClrMapping/>
  </p:clrMapOvr>
  <p:transition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elcome Mess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8"/>
          <p:cNvSpPr>
            <a:spLocks noGrp="1"/>
          </p:cNvSpPr>
          <p:nvPr>
            <p:ph type="pic" sz="quarter" idx="18"/>
          </p:nvPr>
        </p:nvSpPr>
        <p:spPr>
          <a:xfrm>
            <a:off x="5187591" y="2021680"/>
            <a:ext cx="1833136" cy="1832659"/>
          </a:xfrm>
          <a:prstGeom prst="ellipse">
            <a:avLst/>
          </a:prstGeom>
          <a:effectLst/>
        </p:spPr>
        <p:txBody>
          <a:bodyPr wrap="square">
            <a:noAutofit/>
          </a:bodyPr>
          <a:lstStyle>
            <a:lvl1pPr marL="0" indent="0">
              <a:buNone/>
              <a:defRPr sz="13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Poppins Light" charset="0"/>
                <a:ea typeface="Poppins Light" charset="0"/>
                <a:cs typeface="Poppins Light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8281378"/>
      </p:ext>
    </p:extLst>
  </p:cSld>
  <p:clrMapOvr>
    <a:masterClrMapping/>
  </p:clrMapOvr>
  <p:transition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bout 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13"/>
          <p:cNvSpPr>
            <a:spLocks noGrp="1"/>
          </p:cNvSpPr>
          <p:nvPr>
            <p:ph type="pic" sz="quarter" idx="20"/>
          </p:nvPr>
        </p:nvSpPr>
        <p:spPr>
          <a:xfrm>
            <a:off x="7897263" y="2018370"/>
            <a:ext cx="2068837" cy="3914077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13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Poppins Light" charset="0"/>
                <a:ea typeface="Poppins Light" charset="0"/>
                <a:cs typeface="Poppins Light" charset="0"/>
              </a:defRPr>
            </a:lvl1pPr>
          </a:lstStyle>
          <a:p>
            <a:endParaRPr lang="en-US" dirty="0"/>
          </a:p>
        </p:txBody>
      </p:sp>
      <p:sp>
        <p:nvSpPr>
          <p:cNvPr id="11" name="Picture Placeholder 13"/>
          <p:cNvSpPr>
            <a:spLocks noGrp="1"/>
          </p:cNvSpPr>
          <p:nvPr>
            <p:ph type="pic" sz="quarter" idx="21"/>
          </p:nvPr>
        </p:nvSpPr>
        <p:spPr>
          <a:xfrm>
            <a:off x="10130835" y="2018370"/>
            <a:ext cx="2068837" cy="3914077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13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Poppins Light" charset="0"/>
                <a:ea typeface="Poppins Light" charset="0"/>
                <a:cs typeface="Poppins Light" charset="0"/>
              </a:defRPr>
            </a:lvl1pPr>
          </a:lstStyle>
          <a:p>
            <a:endParaRPr lang="en-US" dirty="0"/>
          </a:p>
        </p:txBody>
      </p:sp>
      <p:sp>
        <p:nvSpPr>
          <p:cNvPr id="12" name="Picture Placeholder 13"/>
          <p:cNvSpPr>
            <a:spLocks noGrp="1"/>
          </p:cNvSpPr>
          <p:nvPr>
            <p:ph type="pic" sz="quarter" idx="22"/>
          </p:nvPr>
        </p:nvSpPr>
        <p:spPr>
          <a:xfrm>
            <a:off x="5661229" y="2018370"/>
            <a:ext cx="2068837" cy="3914077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13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Poppins Light" charset="0"/>
                <a:ea typeface="Poppins Light" charset="0"/>
                <a:cs typeface="Poppins Light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5266758"/>
      </p:ext>
    </p:extLst>
  </p:cSld>
  <p:clrMapOvr>
    <a:masterClrMapping/>
  </p:clrMapOvr>
  <p:transition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at we 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icture Placeholder 13"/>
          <p:cNvSpPr>
            <a:spLocks noGrp="1"/>
          </p:cNvSpPr>
          <p:nvPr>
            <p:ph type="pic" sz="quarter" idx="22"/>
          </p:nvPr>
        </p:nvSpPr>
        <p:spPr>
          <a:xfrm>
            <a:off x="1199578" y="2257898"/>
            <a:ext cx="4466716" cy="3268286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13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Poppins Light" charset="0"/>
                <a:ea typeface="Poppins Light" charset="0"/>
                <a:cs typeface="Poppins Light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1589558"/>
      </p:ext>
    </p:extLst>
  </p:cSld>
  <p:clrMapOvr>
    <a:masterClrMapping/>
  </p:clrMapOvr>
  <p:transition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at we d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3"/>
          <p:cNvSpPr>
            <a:spLocks noGrp="1"/>
          </p:cNvSpPr>
          <p:nvPr>
            <p:ph type="pic" sz="quarter" idx="22"/>
          </p:nvPr>
        </p:nvSpPr>
        <p:spPr>
          <a:xfrm>
            <a:off x="8774926" y="2007219"/>
            <a:ext cx="1963125" cy="2442118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13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Poppins Light" charset="0"/>
                <a:ea typeface="Poppins Light" charset="0"/>
                <a:cs typeface="Poppins Light" charset="0"/>
              </a:defRPr>
            </a:lvl1pPr>
          </a:lstStyle>
          <a:p>
            <a:endParaRPr lang="en-US" dirty="0"/>
          </a:p>
        </p:txBody>
      </p:sp>
      <p:sp>
        <p:nvSpPr>
          <p:cNvPr id="12" name="Picture Placeholder 13"/>
          <p:cNvSpPr>
            <a:spLocks noGrp="1"/>
          </p:cNvSpPr>
          <p:nvPr>
            <p:ph type="pic" sz="quarter" idx="23"/>
          </p:nvPr>
        </p:nvSpPr>
        <p:spPr>
          <a:xfrm>
            <a:off x="6340732" y="2007219"/>
            <a:ext cx="1963125" cy="2442118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13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Poppins Light" charset="0"/>
                <a:ea typeface="Poppins Light" charset="0"/>
                <a:cs typeface="Poppins Light" charset="0"/>
              </a:defRPr>
            </a:lvl1pPr>
          </a:lstStyle>
          <a:p>
            <a:endParaRPr lang="en-US" dirty="0"/>
          </a:p>
        </p:txBody>
      </p:sp>
      <p:sp>
        <p:nvSpPr>
          <p:cNvPr id="13" name="Picture Placeholder 13"/>
          <p:cNvSpPr>
            <a:spLocks noGrp="1"/>
          </p:cNvSpPr>
          <p:nvPr>
            <p:ph type="pic" sz="quarter" idx="24"/>
          </p:nvPr>
        </p:nvSpPr>
        <p:spPr>
          <a:xfrm>
            <a:off x="3906539" y="2007219"/>
            <a:ext cx="1963125" cy="2442118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13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Poppins Light" charset="0"/>
                <a:ea typeface="Poppins Light" charset="0"/>
                <a:cs typeface="Poppins Light" charset="0"/>
              </a:defRPr>
            </a:lvl1pPr>
          </a:lstStyle>
          <a:p>
            <a:endParaRPr lang="en-US" dirty="0"/>
          </a:p>
        </p:txBody>
      </p:sp>
      <p:sp>
        <p:nvSpPr>
          <p:cNvPr id="14" name="Picture Placeholder 13"/>
          <p:cNvSpPr>
            <a:spLocks noGrp="1"/>
          </p:cNvSpPr>
          <p:nvPr>
            <p:ph type="pic" sz="quarter" idx="25"/>
          </p:nvPr>
        </p:nvSpPr>
        <p:spPr>
          <a:xfrm>
            <a:off x="1472346" y="2007219"/>
            <a:ext cx="1963125" cy="2442118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13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Poppins Light" charset="0"/>
                <a:ea typeface="Poppins Light" charset="0"/>
                <a:cs typeface="Poppins Light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7401644"/>
      </p:ext>
    </p:extLst>
  </p:cSld>
  <p:clrMapOvr>
    <a:masterClrMapping/>
  </p:clrMapOvr>
  <p:transition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tfolio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13"/>
          <p:cNvSpPr>
            <a:spLocks noGrp="1"/>
          </p:cNvSpPr>
          <p:nvPr>
            <p:ph type="pic" sz="quarter" idx="22"/>
          </p:nvPr>
        </p:nvSpPr>
        <p:spPr>
          <a:xfrm>
            <a:off x="7781472" y="2196790"/>
            <a:ext cx="4410528" cy="4661210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13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Poppins Light" charset="0"/>
                <a:ea typeface="Poppins Light" charset="0"/>
                <a:cs typeface="Poppins Light" charset="0"/>
              </a:defRPr>
            </a:lvl1pPr>
          </a:lstStyle>
          <a:p>
            <a:endParaRPr lang="en-US" dirty="0"/>
          </a:p>
        </p:txBody>
      </p:sp>
      <p:sp>
        <p:nvSpPr>
          <p:cNvPr id="7" name="Picture Placeholder 13"/>
          <p:cNvSpPr>
            <a:spLocks noGrp="1"/>
          </p:cNvSpPr>
          <p:nvPr>
            <p:ph type="pic" sz="quarter" idx="23"/>
          </p:nvPr>
        </p:nvSpPr>
        <p:spPr>
          <a:xfrm>
            <a:off x="0" y="2196790"/>
            <a:ext cx="4439342" cy="4661210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13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Poppins Light" charset="0"/>
                <a:ea typeface="Poppins Light" charset="0"/>
                <a:cs typeface="Poppins Light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5632276"/>
      </p:ext>
    </p:extLst>
  </p:cSld>
  <p:clrMapOvr>
    <a:masterClrMapping/>
  </p:clrMapOvr>
  <p:transition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s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13"/>
          <p:cNvSpPr>
            <a:spLocks noGrp="1"/>
          </p:cNvSpPr>
          <p:nvPr>
            <p:ph type="pic" sz="quarter" idx="23"/>
          </p:nvPr>
        </p:nvSpPr>
        <p:spPr>
          <a:xfrm>
            <a:off x="0" y="2405488"/>
            <a:ext cx="4964129" cy="4452512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13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Poppins Light" charset="0"/>
                <a:ea typeface="Poppins Light" charset="0"/>
                <a:cs typeface="Poppins Light" charset="0"/>
              </a:defRPr>
            </a:lvl1pPr>
          </a:lstStyle>
          <a:p>
            <a:endParaRPr lang="en-US" dirty="0"/>
          </a:p>
        </p:txBody>
      </p:sp>
      <p:sp>
        <p:nvSpPr>
          <p:cNvPr id="8" name="Picture Placeholder 13"/>
          <p:cNvSpPr>
            <a:spLocks noGrp="1"/>
          </p:cNvSpPr>
          <p:nvPr>
            <p:ph type="pic" sz="quarter" idx="24"/>
          </p:nvPr>
        </p:nvSpPr>
        <p:spPr>
          <a:xfrm>
            <a:off x="9782710" y="4839629"/>
            <a:ext cx="2409290" cy="2018371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13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Poppins Light" charset="0"/>
                <a:ea typeface="Poppins Light" charset="0"/>
                <a:cs typeface="Poppins Light" charset="0"/>
              </a:defRPr>
            </a:lvl1pPr>
          </a:lstStyle>
          <a:p>
            <a:endParaRPr lang="en-US" dirty="0"/>
          </a:p>
        </p:txBody>
      </p:sp>
      <p:sp>
        <p:nvSpPr>
          <p:cNvPr id="9" name="Picture Placeholder 13"/>
          <p:cNvSpPr>
            <a:spLocks noGrp="1"/>
          </p:cNvSpPr>
          <p:nvPr>
            <p:ph type="pic" sz="quarter" idx="25"/>
          </p:nvPr>
        </p:nvSpPr>
        <p:spPr>
          <a:xfrm>
            <a:off x="4964129" y="4839629"/>
            <a:ext cx="2409290" cy="2018371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13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Poppins Light" charset="0"/>
                <a:ea typeface="Poppins Light" charset="0"/>
                <a:cs typeface="Poppins Light" charset="0"/>
              </a:defRPr>
            </a:lvl1pPr>
          </a:lstStyle>
          <a:p>
            <a:endParaRPr lang="en-US" dirty="0"/>
          </a:p>
        </p:txBody>
      </p:sp>
      <p:sp>
        <p:nvSpPr>
          <p:cNvPr id="13" name="Picture Placeholder 13"/>
          <p:cNvSpPr>
            <a:spLocks noGrp="1"/>
          </p:cNvSpPr>
          <p:nvPr>
            <p:ph type="pic" sz="quarter" idx="26"/>
          </p:nvPr>
        </p:nvSpPr>
        <p:spPr>
          <a:xfrm>
            <a:off x="7373419" y="4839629"/>
            <a:ext cx="2409290" cy="2018371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13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Poppins Light" charset="0"/>
                <a:ea typeface="Poppins Light" charset="0"/>
                <a:cs typeface="Poppins Light" charset="0"/>
              </a:defRPr>
            </a:lvl1pPr>
          </a:lstStyle>
          <a:p>
            <a:endParaRPr lang="en-US" dirty="0"/>
          </a:p>
        </p:txBody>
      </p:sp>
      <p:sp>
        <p:nvSpPr>
          <p:cNvPr id="14" name="Picture Placeholder 13"/>
          <p:cNvSpPr>
            <a:spLocks noGrp="1"/>
          </p:cNvSpPr>
          <p:nvPr>
            <p:ph type="pic" sz="quarter" idx="27"/>
          </p:nvPr>
        </p:nvSpPr>
        <p:spPr>
          <a:xfrm>
            <a:off x="4964129" y="-6351"/>
            <a:ext cx="7227871" cy="4845980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13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Poppins Light" charset="0"/>
                <a:ea typeface="Poppins Light" charset="0"/>
                <a:cs typeface="Poppins Light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2237420"/>
      </p:ext>
    </p:extLst>
  </p:cSld>
  <p:clrMapOvr>
    <a:masterClrMapping/>
  </p:clrMapOvr>
  <p:transition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sonry Righ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3"/>
          <p:cNvSpPr>
            <a:spLocks noGrp="1"/>
          </p:cNvSpPr>
          <p:nvPr>
            <p:ph type="pic" sz="quarter" idx="20"/>
          </p:nvPr>
        </p:nvSpPr>
        <p:spPr>
          <a:xfrm>
            <a:off x="9034841" y="3456878"/>
            <a:ext cx="3157159" cy="3401122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13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Poppins Light" charset="0"/>
                <a:ea typeface="Poppins Light" charset="0"/>
                <a:cs typeface="Poppins Light" charset="0"/>
              </a:defRPr>
            </a:lvl1pPr>
          </a:lstStyle>
          <a:p>
            <a:endParaRPr lang="en-US" dirty="0"/>
          </a:p>
        </p:txBody>
      </p:sp>
      <p:sp>
        <p:nvSpPr>
          <p:cNvPr id="3" name="Picture Placeholder 13"/>
          <p:cNvSpPr>
            <a:spLocks noGrp="1"/>
          </p:cNvSpPr>
          <p:nvPr>
            <p:ph type="pic" sz="quarter" idx="21"/>
          </p:nvPr>
        </p:nvSpPr>
        <p:spPr>
          <a:xfrm>
            <a:off x="6096000" y="0"/>
            <a:ext cx="2804991" cy="6858000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13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Poppins Light" charset="0"/>
                <a:ea typeface="Poppins Light" charset="0"/>
                <a:cs typeface="Poppins Light" charset="0"/>
              </a:defRPr>
            </a:lvl1pPr>
          </a:lstStyle>
          <a:p>
            <a:endParaRPr lang="en-US" dirty="0"/>
          </a:p>
        </p:txBody>
      </p:sp>
      <p:sp>
        <p:nvSpPr>
          <p:cNvPr id="4" name="Picture Placeholder 13"/>
          <p:cNvSpPr>
            <a:spLocks noGrp="1"/>
          </p:cNvSpPr>
          <p:nvPr>
            <p:ph type="pic" sz="quarter" idx="22"/>
          </p:nvPr>
        </p:nvSpPr>
        <p:spPr>
          <a:xfrm>
            <a:off x="9034841" y="1"/>
            <a:ext cx="3157159" cy="3323063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13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Poppins Light" charset="0"/>
                <a:ea typeface="Poppins Light" charset="0"/>
                <a:cs typeface="Poppins Light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9433617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13"/>
          <p:cNvSpPr>
            <a:spLocks noGrp="1"/>
          </p:cNvSpPr>
          <p:nvPr>
            <p:ph type="pic" sz="quarter" idx="22"/>
          </p:nvPr>
        </p:nvSpPr>
        <p:spPr>
          <a:xfrm>
            <a:off x="0" y="0"/>
            <a:ext cx="7853046" cy="6858000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13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Poppins Light" charset="0"/>
                <a:ea typeface="Poppins Light" charset="0"/>
                <a:cs typeface="Poppins Light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6800838"/>
      </p:ext>
    </p:extLst>
  </p:cSld>
  <p:clrMapOvr>
    <a:masterClrMapping/>
  </p:clrMapOvr>
  <p:transition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sonry Lef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3"/>
          <p:cNvSpPr>
            <a:spLocks noGrp="1"/>
          </p:cNvSpPr>
          <p:nvPr>
            <p:ph type="pic" sz="quarter" idx="20"/>
          </p:nvPr>
        </p:nvSpPr>
        <p:spPr>
          <a:xfrm>
            <a:off x="0" y="3456878"/>
            <a:ext cx="3157159" cy="3401122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13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Poppins Light" charset="0"/>
                <a:ea typeface="Poppins Light" charset="0"/>
                <a:cs typeface="Poppins Light" charset="0"/>
              </a:defRPr>
            </a:lvl1pPr>
          </a:lstStyle>
          <a:p>
            <a:endParaRPr lang="en-US" dirty="0"/>
          </a:p>
        </p:txBody>
      </p:sp>
      <p:sp>
        <p:nvSpPr>
          <p:cNvPr id="3" name="Picture Placeholder 13"/>
          <p:cNvSpPr>
            <a:spLocks noGrp="1"/>
          </p:cNvSpPr>
          <p:nvPr>
            <p:ph type="pic" sz="quarter" idx="21"/>
          </p:nvPr>
        </p:nvSpPr>
        <p:spPr>
          <a:xfrm>
            <a:off x="3307469" y="0"/>
            <a:ext cx="2804991" cy="6858000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13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Poppins Light" charset="0"/>
                <a:ea typeface="Poppins Light" charset="0"/>
                <a:cs typeface="Poppins Light" charset="0"/>
              </a:defRPr>
            </a:lvl1pPr>
          </a:lstStyle>
          <a:p>
            <a:endParaRPr lang="en-US" dirty="0"/>
          </a:p>
        </p:txBody>
      </p:sp>
      <p:sp>
        <p:nvSpPr>
          <p:cNvPr id="4" name="Picture Placeholder 13"/>
          <p:cNvSpPr>
            <a:spLocks noGrp="1"/>
          </p:cNvSpPr>
          <p:nvPr>
            <p:ph type="pic" sz="quarter" idx="22"/>
          </p:nvPr>
        </p:nvSpPr>
        <p:spPr>
          <a:xfrm>
            <a:off x="0" y="1"/>
            <a:ext cx="3157159" cy="3323063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13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Poppins Light" charset="0"/>
                <a:ea typeface="Poppins Light" charset="0"/>
                <a:cs typeface="Poppins Light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0635037"/>
      </p:ext>
    </p:extLst>
  </p:cSld>
  <p:clrMapOvr>
    <a:masterClrMapping/>
  </p:clrMapOvr>
  <p:transition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ptop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icture Placeholder 13"/>
          <p:cNvSpPr>
            <a:spLocks noGrp="1"/>
          </p:cNvSpPr>
          <p:nvPr>
            <p:ph type="pic" sz="quarter" idx="20"/>
          </p:nvPr>
        </p:nvSpPr>
        <p:spPr>
          <a:xfrm>
            <a:off x="6500689" y="2373904"/>
            <a:ext cx="4137675" cy="2610612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13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Poppins Light" charset="0"/>
                <a:ea typeface="Poppins Light" charset="0"/>
                <a:cs typeface="Poppins Light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2845592"/>
      </p:ext>
    </p:extLst>
  </p:cSld>
  <p:clrMapOvr>
    <a:masterClrMapping/>
  </p:clrMapOvr>
  <p:transition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sponsive devices mock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Picture Placeholder 13"/>
          <p:cNvSpPr>
            <a:spLocks noGrp="1"/>
          </p:cNvSpPr>
          <p:nvPr>
            <p:ph type="pic" sz="quarter" idx="19"/>
          </p:nvPr>
        </p:nvSpPr>
        <p:spPr>
          <a:xfrm>
            <a:off x="7073727" y="4594633"/>
            <a:ext cx="527112" cy="925080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65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Poppins Light" charset="0"/>
                <a:ea typeface="Poppins Light" charset="0"/>
                <a:cs typeface="Poppins Light" charset="0"/>
              </a:defRPr>
            </a:lvl1pPr>
          </a:lstStyle>
          <a:p>
            <a:endParaRPr lang="en-US" dirty="0"/>
          </a:p>
        </p:txBody>
      </p:sp>
      <p:sp>
        <p:nvSpPr>
          <p:cNvPr id="69" name="Picture Placeholder 13"/>
          <p:cNvSpPr>
            <a:spLocks noGrp="1"/>
          </p:cNvSpPr>
          <p:nvPr>
            <p:ph type="pic" sz="quarter" idx="20"/>
          </p:nvPr>
        </p:nvSpPr>
        <p:spPr>
          <a:xfrm>
            <a:off x="4163797" y="2566120"/>
            <a:ext cx="3793652" cy="2129865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13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Poppins Light" charset="0"/>
                <a:ea typeface="Poppins Light" charset="0"/>
                <a:cs typeface="Poppins Light" charset="0"/>
              </a:defRPr>
            </a:lvl1pPr>
          </a:lstStyle>
          <a:p>
            <a:endParaRPr lang="en-US" dirty="0"/>
          </a:p>
        </p:txBody>
      </p:sp>
      <p:sp>
        <p:nvSpPr>
          <p:cNvPr id="70" name="Picture Placeholder 13"/>
          <p:cNvSpPr>
            <a:spLocks noGrp="1"/>
          </p:cNvSpPr>
          <p:nvPr>
            <p:ph type="pic" sz="quarter" idx="21"/>
          </p:nvPr>
        </p:nvSpPr>
        <p:spPr>
          <a:xfrm>
            <a:off x="7788589" y="3869995"/>
            <a:ext cx="1238522" cy="1649718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13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Poppins Light" charset="0"/>
                <a:ea typeface="Poppins Light" charset="0"/>
                <a:cs typeface="Poppins Light" charset="0"/>
              </a:defRPr>
            </a:lvl1pPr>
          </a:lstStyle>
          <a:p>
            <a:endParaRPr lang="en-US" dirty="0"/>
          </a:p>
        </p:txBody>
      </p:sp>
      <p:sp>
        <p:nvSpPr>
          <p:cNvPr id="71" name="Picture Placeholder 13"/>
          <p:cNvSpPr>
            <a:spLocks noGrp="1"/>
          </p:cNvSpPr>
          <p:nvPr>
            <p:ph type="pic" sz="quarter" idx="22"/>
          </p:nvPr>
        </p:nvSpPr>
        <p:spPr>
          <a:xfrm>
            <a:off x="2768491" y="3948439"/>
            <a:ext cx="2432019" cy="1538507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13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Poppins Light" charset="0"/>
                <a:ea typeface="Poppins Light" charset="0"/>
                <a:cs typeface="Poppins Light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6367753"/>
      </p:ext>
    </p:extLst>
  </p:cSld>
  <p:clrMapOvr>
    <a:masterClrMapping/>
  </p:clrMapOvr>
  <p:transition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pp Revie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13"/>
          <p:cNvSpPr>
            <a:spLocks noGrp="1"/>
          </p:cNvSpPr>
          <p:nvPr>
            <p:ph type="pic" sz="quarter" idx="22"/>
          </p:nvPr>
        </p:nvSpPr>
        <p:spPr>
          <a:xfrm>
            <a:off x="2288864" y="1707043"/>
            <a:ext cx="1927395" cy="3411367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13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Poppins Light" charset="0"/>
                <a:ea typeface="Poppins Light" charset="0"/>
                <a:cs typeface="Poppins Light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1574592"/>
      </p:ext>
    </p:extLst>
  </p:cSld>
  <p:clrMapOvr>
    <a:masterClrMapping/>
  </p:clrMapOvr>
  <p:transition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phone of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13"/>
          <p:cNvSpPr>
            <a:spLocks noGrp="1"/>
          </p:cNvSpPr>
          <p:nvPr>
            <p:ph type="pic" sz="quarter" idx="20"/>
          </p:nvPr>
        </p:nvSpPr>
        <p:spPr>
          <a:xfrm>
            <a:off x="8297880" y="2194794"/>
            <a:ext cx="1927637" cy="3403119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13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Poppins Light" charset="0"/>
                <a:ea typeface="Poppins Light" charset="0"/>
                <a:cs typeface="Poppins Light" charset="0"/>
              </a:defRPr>
            </a:lvl1pPr>
          </a:lstStyle>
          <a:p>
            <a:endParaRPr lang="en-US" dirty="0"/>
          </a:p>
        </p:txBody>
      </p:sp>
      <p:sp>
        <p:nvSpPr>
          <p:cNvPr id="10" name="Picture Placeholder 13"/>
          <p:cNvSpPr>
            <a:spLocks noGrp="1"/>
          </p:cNvSpPr>
          <p:nvPr>
            <p:ph type="pic" sz="quarter" idx="21"/>
          </p:nvPr>
        </p:nvSpPr>
        <p:spPr>
          <a:xfrm>
            <a:off x="1953998" y="2194794"/>
            <a:ext cx="1927637" cy="3403119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13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Poppins Light" charset="0"/>
                <a:ea typeface="Poppins Light" charset="0"/>
                <a:cs typeface="Poppins Light" charset="0"/>
              </a:defRPr>
            </a:lvl1pPr>
          </a:lstStyle>
          <a:p>
            <a:endParaRPr lang="en-US" dirty="0"/>
          </a:p>
        </p:txBody>
      </p:sp>
      <p:sp>
        <p:nvSpPr>
          <p:cNvPr id="11" name="Picture Placeholder 13"/>
          <p:cNvSpPr>
            <a:spLocks noGrp="1"/>
          </p:cNvSpPr>
          <p:nvPr>
            <p:ph type="pic" sz="quarter" idx="22"/>
          </p:nvPr>
        </p:nvSpPr>
        <p:spPr>
          <a:xfrm>
            <a:off x="5124606" y="2194794"/>
            <a:ext cx="1927637" cy="3403119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13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Poppins Light" charset="0"/>
                <a:ea typeface="Poppins Light" charset="0"/>
                <a:cs typeface="Poppins Light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6212833"/>
      </p:ext>
    </p:extLst>
  </p:cSld>
  <p:clrMapOvr>
    <a:masterClrMapping/>
  </p:clrMapOvr>
  <p:transition/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jects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13"/>
          <p:cNvSpPr>
            <a:spLocks noGrp="1"/>
          </p:cNvSpPr>
          <p:nvPr>
            <p:ph type="pic" sz="quarter" idx="17"/>
          </p:nvPr>
        </p:nvSpPr>
        <p:spPr>
          <a:xfrm>
            <a:off x="791130" y="3416300"/>
            <a:ext cx="2575247" cy="3441700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13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Poppins Light" charset="0"/>
                <a:ea typeface="Poppins Light" charset="0"/>
                <a:cs typeface="Poppins Light" charset="0"/>
              </a:defRPr>
            </a:lvl1pPr>
          </a:lstStyle>
          <a:p>
            <a:endParaRPr lang="en-US" dirty="0"/>
          </a:p>
        </p:txBody>
      </p:sp>
      <p:sp>
        <p:nvSpPr>
          <p:cNvPr id="7" name="Picture Placeholder 13"/>
          <p:cNvSpPr>
            <a:spLocks noGrp="1"/>
          </p:cNvSpPr>
          <p:nvPr>
            <p:ph type="pic" sz="quarter" idx="18"/>
          </p:nvPr>
        </p:nvSpPr>
        <p:spPr>
          <a:xfrm>
            <a:off x="2078753" y="2286000"/>
            <a:ext cx="2575247" cy="3441700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13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Poppins Light" charset="0"/>
                <a:ea typeface="Poppins Light" charset="0"/>
                <a:cs typeface="Poppins Light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076053"/>
      </p:ext>
    </p:extLst>
  </p:cSld>
  <p:clrMapOvr>
    <a:masterClrMapping/>
  </p:clrMapOvr>
  <p:transition/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ight Pro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13"/>
          <p:cNvSpPr>
            <a:spLocks noGrp="1"/>
          </p:cNvSpPr>
          <p:nvPr>
            <p:ph type="pic" sz="quarter" idx="17"/>
          </p:nvPr>
        </p:nvSpPr>
        <p:spPr>
          <a:xfrm>
            <a:off x="8119665" y="3095988"/>
            <a:ext cx="2253341" cy="3011736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13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Poppins Light" charset="0"/>
                <a:ea typeface="Poppins Light" charset="0"/>
                <a:cs typeface="Poppins Light" charset="0"/>
              </a:defRPr>
            </a:lvl1pPr>
          </a:lstStyle>
          <a:p>
            <a:endParaRPr lang="en-US" dirty="0"/>
          </a:p>
        </p:txBody>
      </p:sp>
      <p:sp>
        <p:nvSpPr>
          <p:cNvPr id="10" name="Picture Placeholder 13"/>
          <p:cNvSpPr>
            <a:spLocks noGrp="1"/>
          </p:cNvSpPr>
          <p:nvPr>
            <p:ph type="pic" sz="quarter" idx="18"/>
          </p:nvPr>
        </p:nvSpPr>
        <p:spPr>
          <a:xfrm>
            <a:off x="6832135" y="1965688"/>
            <a:ext cx="2253341" cy="3011736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13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Poppins Light" charset="0"/>
                <a:ea typeface="Poppins Light" charset="0"/>
                <a:cs typeface="Poppins Light" charset="0"/>
              </a:defRPr>
            </a:lvl1pPr>
          </a:lstStyle>
          <a:p>
            <a:endParaRPr lang="en-US" dirty="0"/>
          </a:p>
        </p:txBody>
      </p:sp>
      <p:sp>
        <p:nvSpPr>
          <p:cNvPr id="11" name="Picture Placeholder 13"/>
          <p:cNvSpPr>
            <a:spLocks noGrp="1"/>
          </p:cNvSpPr>
          <p:nvPr>
            <p:ph type="pic" sz="quarter" idx="19"/>
          </p:nvPr>
        </p:nvSpPr>
        <p:spPr>
          <a:xfrm>
            <a:off x="8763570" y="1080281"/>
            <a:ext cx="2253341" cy="3011736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13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Poppins Light" charset="0"/>
                <a:ea typeface="Poppins Light" charset="0"/>
                <a:cs typeface="Poppins Light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9608230"/>
      </p:ext>
    </p:extLst>
  </p:cSld>
  <p:clrMapOvr>
    <a:masterClrMapping/>
  </p:clrMapOvr>
  <p:transition/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iss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13"/>
          <p:cNvSpPr>
            <a:spLocks noGrp="1"/>
          </p:cNvSpPr>
          <p:nvPr>
            <p:ph type="pic" sz="quarter" idx="16"/>
          </p:nvPr>
        </p:nvSpPr>
        <p:spPr>
          <a:xfrm>
            <a:off x="0" y="3644900"/>
            <a:ext cx="6096000" cy="3213100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13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Poppins Light" charset="0"/>
                <a:ea typeface="Poppins Light" charset="0"/>
                <a:cs typeface="Poppins Light" charset="0"/>
              </a:defRPr>
            </a:lvl1pPr>
          </a:lstStyle>
          <a:p>
            <a:endParaRPr lang="en-US" dirty="0"/>
          </a:p>
        </p:txBody>
      </p:sp>
      <p:sp>
        <p:nvSpPr>
          <p:cNvPr id="6" name="Picture Placeholder 13"/>
          <p:cNvSpPr>
            <a:spLocks noGrp="1"/>
          </p:cNvSpPr>
          <p:nvPr>
            <p:ph type="pic" sz="quarter" idx="17"/>
          </p:nvPr>
        </p:nvSpPr>
        <p:spPr>
          <a:xfrm>
            <a:off x="6096000" y="3644900"/>
            <a:ext cx="6096000" cy="3213100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13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Poppins Light" charset="0"/>
                <a:ea typeface="Poppins Light" charset="0"/>
                <a:cs typeface="Poppins Light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7315914"/>
      </p:ext>
    </p:extLst>
  </p:cSld>
  <p:clrMapOvr>
    <a:masterClrMapping/>
  </p:clrMapOvr>
  <p:transition/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ject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13"/>
          <p:cNvSpPr>
            <a:spLocks noGrp="1"/>
          </p:cNvSpPr>
          <p:nvPr>
            <p:ph type="pic" sz="quarter" idx="17"/>
          </p:nvPr>
        </p:nvSpPr>
        <p:spPr>
          <a:xfrm>
            <a:off x="4155183" y="3646449"/>
            <a:ext cx="3881635" cy="3211551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13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Poppins Light" charset="0"/>
                <a:ea typeface="Poppins Light" charset="0"/>
                <a:cs typeface="Poppins Light" charset="0"/>
              </a:defRPr>
            </a:lvl1pPr>
          </a:lstStyle>
          <a:p>
            <a:endParaRPr lang="en-US" dirty="0"/>
          </a:p>
        </p:txBody>
      </p:sp>
      <p:sp>
        <p:nvSpPr>
          <p:cNvPr id="12" name="Picture Placeholder 13"/>
          <p:cNvSpPr>
            <a:spLocks noGrp="1"/>
          </p:cNvSpPr>
          <p:nvPr>
            <p:ph type="pic" sz="quarter" idx="18"/>
          </p:nvPr>
        </p:nvSpPr>
        <p:spPr>
          <a:xfrm>
            <a:off x="0" y="3646449"/>
            <a:ext cx="3881635" cy="3211551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13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Poppins Light" charset="0"/>
                <a:ea typeface="Poppins Light" charset="0"/>
                <a:cs typeface="Poppins Light" charset="0"/>
              </a:defRPr>
            </a:lvl1pPr>
          </a:lstStyle>
          <a:p>
            <a:endParaRPr lang="en-US" dirty="0"/>
          </a:p>
        </p:txBody>
      </p:sp>
      <p:sp>
        <p:nvSpPr>
          <p:cNvPr id="13" name="Picture Placeholder 13"/>
          <p:cNvSpPr>
            <a:spLocks noGrp="1"/>
          </p:cNvSpPr>
          <p:nvPr>
            <p:ph type="pic" sz="quarter" idx="19"/>
          </p:nvPr>
        </p:nvSpPr>
        <p:spPr>
          <a:xfrm>
            <a:off x="8310365" y="3646449"/>
            <a:ext cx="3881635" cy="3211551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13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Poppins Light" charset="0"/>
                <a:ea typeface="Poppins Light" charset="0"/>
                <a:cs typeface="Poppins Light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4356393"/>
      </p:ext>
    </p:extLst>
  </p:cSld>
  <p:clrMapOvr>
    <a:masterClrMapping/>
  </p:clrMapOvr>
  <p:transition/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jects of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13"/>
          <p:cNvSpPr>
            <a:spLocks noGrp="1"/>
          </p:cNvSpPr>
          <p:nvPr>
            <p:ph type="pic" sz="quarter" idx="14"/>
          </p:nvPr>
        </p:nvSpPr>
        <p:spPr>
          <a:xfrm>
            <a:off x="9722980" y="3562909"/>
            <a:ext cx="2469020" cy="2235726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13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Poppins Light" charset="0"/>
                <a:ea typeface="Poppins Light" charset="0"/>
                <a:cs typeface="Poppins Light" charset="0"/>
              </a:defRPr>
            </a:lvl1pPr>
          </a:lstStyle>
          <a:p>
            <a:endParaRPr lang="en-US" dirty="0"/>
          </a:p>
        </p:txBody>
      </p:sp>
      <p:sp>
        <p:nvSpPr>
          <p:cNvPr id="13" name="Picture Placeholder 13"/>
          <p:cNvSpPr>
            <a:spLocks noGrp="1"/>
          </p:cNvSpPr>
          <p:nvPr>
            <p:ph type="pic" sz="quarter" idx="15"/>
          </p:nvPr>
        </p:nvSpPr>
        <p:spPr>
          <a:xfrm>
            <a:off x="2431592" y="3562909"/>
            <a:ext cx="2431604" cy="2235726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13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Poppins Light" charset="0"/>
                <a:ea typeface="Poppins Light" charset="0"/>
                <a:cs typeface="Poppins Light" charset="0"/>
              </a:defRPr>
            </a:lvl1pPr>
          </a:lstStyle>
          <a:p>
            <a:endParaRPr lang="en-US" dirty="0"/>
          </a:p>
        </p:txBody>
      </p:sp>
      <p:sp>
        <p:nvSpPr>
          <p:cNvPr id="14" name="Picture Placeholder 13"/>
          <p:cNvSpPr>
            <a:spLocks noGrp="1"/>
          </p:cNvSpPr>
          <p:nvPr>
            <p:ph type="pic" sz="quarter" idx="17"/>
          </p:nvPr>
        </p:nvSpPr>
        <p:spPr>
          <a:xfrm>
            <a:off x="0" y="3562909"/>
            <a:ext cx="2431604" cy="2235726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13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Poppins Light" charset="0"/>
                <a:ea typeface="Poppins Light" charset="0"/>
                <a:cs typeface="Poppins Light" charset="0"/>
              </a:defRPr>
            </a:lvl1pPr>
          </a:lstStyle>
          <a:p>
            <a:endParaRPr lang="en-US" dirty="0"/>
          </a:p>
        </p:txBody>
      </p:sp>
      <p:sp>
        <p:nvSpPr>
          <p:cNvPr id="15" name="Picture Placeholder 13"/>
          <p:cNvSpPr>
            <a:spLocks noGrp="1"/>
          </p:cNvSpPr>
          <p:nvPr>
            <p:ph type="pic" sz="quarter" idx="18"/>
          </p:nvPr>
        </p:nvSpPr>
        <p:spPr>
          <a:xfrm>
            <a:off x="7293088" y="3562909"/>
            <a:ext cx="2431604" cy="2235726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13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Poppins Light" charset="0"/>
                <a:ea typeface="Poppins Light" charset="0"/>
                <a:cs typeface="Poppins Light" charset="0"/>
              </a:defRPr>
            </a:lvl1pPr>
          </a:lstStyle>
          <a:p>
            <a:endParaRPr lang="en-US" dirty="0"/>
          </a:p>
        </p:txBody>
      </p:sp>
      <p:sp>
        <p:nvSpPr>
          <p:cNvPr id="16" name="Picture Placeholder 13"/>
          <p:cNvSpPr>
            <a:spLocks noGrp="1"/>
          </p:cNvSpPr>
          <p:nvPr>
            <p:ph type="pic" sz="quarter" idx="19"/>
          </p:nvPr>
        </p:nvSpPr>
        <p:spPr>
          <a:xfrm>
            <a:off x="4863197" y="3562909"/>
            <a:ext cx="2431604" cy="2235726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13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Poppins Light" charset="0"/>
                <a:ea typeface="Poppins Light" charset="0"/>
                <a:cs typeface="Poppins Light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525770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elcome Mess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8"/>
          <p:cNvSpPr>
            <a:spLocks noGrp="1"/>
          </p:cNvSpPr>
          <p:nvPr>
            <p:ph type="pic" sz="quarter" idx="18"/>
          </p:nvPr>
        </p:nvSpPr>
        <p:spPr>
          <a:xfrm>
            <a:off x="5187591" y="2021680"/>
            <a:ext cx="1833136" cy="1832659"/>
          </a:xfrm>
          <a:prstGeom prst="ellipse">
            <a:avLst/>
          </a:prstGeom>
          <a:effectLst/>
        </p:spPr>
        <p:txBody>
          <a:bodyPr wrap="square">
            <a:noAutofit/>
          </a:bodyPr>
          <a:lstStyle>
            <a:lvl1pPr marL="0" indent="0">
              <a:buNone/>
              <a:defRPr sz="13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Poppins Light" charset="0"/>
                <a:ea typeface="Poppins Light" charset="0"/>
                <a:cs typeface="Poppins Light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4452711"/>
      </p:ext>
    </p:extLst>
  </p:cSld>
  <p:clrMapOvr>
    <a:masterClrMapping/>
  </p:clrMapOvr>
  <p:transition/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g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3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210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Lato Light" charset="0"/>
                <a:ea typeface="Lato Light" charset="0"/>
                <a:cs typeface="Lato Light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2957615"/>
      </p:ext>
    </p:extLst>
  </p:cSld>
  <p:clrMapOvr>
    <a:masterClrMapping/>
  </p:clrMapOvr>
  <p:transition/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ft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5643987" y="289932"/>
            <a:ext cx="948100" cy="3456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/>
          </a:p>
        </p:txBody>
      </p:sp>
      <p:sp>
        <p:nvSpPr>
          <p:cNvPr id="2" name="Picture Placeholder 13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6101306" cy="6858000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210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Lato Light" charset="0"/>
                <a:ea typeface="Lato Light" charset="0"/>
                <a:cs typeface="Lato Light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3791485"/>
      </p:ext>
    </p:extLst>
  </p:cSld>
  <p:clrMapOvr>
    <a:masterClrMapping/>
  </p:clrMapOvr>
  <p:transition/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jects of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13"/>
          <p:cNvSpPr>
            <a:spLocks noGrp="1"/>
          </p:cNvSpPr>
          <p:nvPr>
            <p:ph type="pic" sz="quarter" idx="13"/>
          </p:nvPr>
        </p:nvSpPr>
        <p:spPr>
          <a:xfrm>
            <a:off x="8116950" y="3434575"/>
            <a:ext cx="4075050" cy="3423425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210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Lato Light" charset="0"/>
                <a:ea typeface="Lato Light" charset="0"/>
                <a:cs typeface="Lato Light" charset="0"/>
              </a:defRPr>
            </a:lvl1pPr>
          </a:lstStyle>
          <a:p>
            <a:endParaRPr lang="en-US" dirty="0"/>
          </a:p>
        </p:txBody>
      </p:sp>
      <p:sp>
        <p:nvSpPr>
          <p:cNvPr id="9" name="Picture Placeholder 13"/>
          <p:cNvSpPr>
            <a:spLocks noGrp="1"/>
          </p:cNvSpPr>
          <p:nvPr>
            <p:ph type="pic" sz="quarter" idx="15"/>
          </p:nvPr>
        </p:nvSpPr>
        <p:spPr>
          <a:xfrm>
            <a:off x="-4910" y="3434575"/>
            <a:ext cx="4075050" cy="3423425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210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Lato Light" charset="0"/>
                <a:ea typeface="Lato Light" charset="0"/>
                <a:cs typeface="Lato Light" charset="0"/>
              </a:defRPr>
            </a:lvl1pPr>
          </a:lstStyle>
          <a:p>
            <a:endParaRPr lang="en-US" dirty="0"/>
          </a:p>
        </p:txBody>
      </p:sp>
      <p:sp>
        <p:nvSpPr>
          <p:cNvPr id="11" name="Picture Placeholder 13"/>
          <p:cNvSpPr>
            <a:spLocks noGrp="1"/>
          </p:cNvSpPr>
          <p:nvPr>
            <p:ph type="pic" sz="quarter" idx="16"/>
          </p:nvPr>
        </p:nvSpPr>
        <p:spPr>
          <a:xfrm>
            <a:off x="4067686" y="0"/>
            <a:ext cx="4049264" cy="3434575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210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Lato Light" charset="0"/>
                <a:ea typeface="Lato Light" charset="0"/>
                <a:cs typeface="Lato Light" charset="0"/>
              </a:defRPr>
            </a:lvl1pPr>
          </a:lstStyle>
          <a:p>
            <a:endParaRPr lang="en-US" dirty="0"/>
          </a:p>
        </p:txBody>
      </p:sp>
      <p:sp>
        <p:nvSpPr>
          <p:cNvPr id="5" name="Picture Placeholder 13"/>
          <p:cNvSpPr>
            <a:spLocks noGrp="1"/>
          </p:cNvSpPr>
          <p:nvPr>
            <p:ph type="pic" sz="quarter" idx="17"/>
          </p:nvPr>
        </p:nvSpPr>
        <p:spPr>
          <a:xfrm>
            <a:off x="8116950" y="0"/>
            <a:ext cx="4075050" cy="3434576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210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Lato Light" charset="0"/>
                <a:ea typeface="Lato Light" charset="0"/>
                <a:cs typeface="Lato Light" charset="0"/>
              </a:defRPr>
            </a:lvl1pPr>
          </a:lstStyle>
          <a:p>
            <a:endParaRPr lang="en-US" dirty="0"/>
          </a:p>
        </p:txBody>
      </p:sp>
      <p:sp>
        <p:nvSpPr>
          <p:cNvPr id="6" name="Picture Placeholder 13"/>
          <p:cNvSpPr>
            <a:spLocks noGrp="1"/>
          </p:cNvSpPr>
          <p:nvPr>
            <p:ph type="pic" sz="quarter" idx="18"/>
          </p:nvPr>
        </p:nvSpPr>
        <p:spPr>
          <a:xfrm>
            <a:off x="-4910" y="0"/>
            <a:ext cx="4075050" cy="3434576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210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Lato Light" charset="0"/>
                <a:ea typeface="Lato Light" charset="0"/>
                <a:cs typeface="Lato Light" charset="0"/>
              </a:defRPr>
            </a:lvl1pPr>
          </a:lstStyle>
          <a:p>
            <a:endParaRPr lang="en-US" dirty="0"/>
          </a:p>
        </p:txBody>
      </p:sp>
      <p:sp>
        <p:nvSpPr>
          <p:cNvPr id="7" name="Picture Placeholder 13"/>
          <p:cNvSpPr>
            <a:spLocks noGrp="1"/>
          </p:cNvSpPr>
          <p:nvPr>
            <p:ph type="pic" sz="quarter" idx="19"/>
          </p:nvPr>
        </p:nvSpPr>
        <p:spPr>
          <a:xfrm>
            <a:off x="4067686" y="3434575"/>
            <a:ext cx="4049264" cy="3423425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210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Lato Light" charset="0"/>
                <a:ea typeface="Lato Light" charset="0"/>
                <a:cs typeface="Lato Light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611226"/>
      </p:ext>
    </p:extLst>
  </p:cSld>
  <p:clrMapOvr>
    <a:masterClrMapping/>
  </p:clrMapOvr>
  <p:transition/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ight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5643987" y="289932"/>
            <a:ext cx="948100" cy="3456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/>
          </a:p>
        </p:txBody>
      </p:sp>
      <p:sp>
        <p:nvSpPr>
          <p:cNvPr id="2" name="Picture Placeholder 13"/>
          <p:cNvSpPr>
            <a:spLocks noGrp="1"/>
          </p:cNvSpPr>
          <p:nvPr>
            <p:ph type="pic" sz="quarter" idx="13"/>
          </p:nvPr>
        </p:nvSpPr>
        <p:spPr>
          <a:xfrm>
            <a:off x="6090694" y="0"/>
            <a:ext cx="6101306" cy="6858000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210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Lato Light" charset="0"/>
                <a:ea typeface="Lato Light" charset="0"/>
                <a:cs typeface="Lato Light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2890919"/>
      </p:ext>
    </p:extLst>
  </p:cSld>
  <p:clrMapOvr>
    <a:masterClrMapping/>
  </p:clrMapOvr>
  <p:transition/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rtners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3"/>
          <p:cNvSpPr>
            <a:spLocks noGrp="1"/>
          </p:cNvSpPr>
          <p:nvPr>
            <p:ph type="pic" sz="quarter" idx="18"/>
          </p:nvPr>
        </p:nvSpPr>
        <p:spPr>
          <a:xfrm>
            <a:off x="4065682" y="3924158"/>
            <a:ext cx="1848610" cy="1064948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115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Poppins Light" charset="0"/>
                <a:ea typeface="Poppins Light" charset="0"/>
                <a:cs typeface="Poppins Light" charset="0"/>
              </a:defRPr>
            </a:lvl1pPr>
          </a:lstStyle>
          <a:p>
            <a:endParaRPr lang="en-US" dirty="0"/>
          </a:p>
        </p:txBody>
      </p:sp>
      <p:sp>
        <p:nvSpPr>
          <p:cNvPr id="12" name="Picture Placeholder 13"/>
          <p:cNvSpPr>
            <a:spLocks noGrp="1"/>
          </p:cNvSpPr>
          <p:nvPr>
            <p:ph type="pic" sz="quarter" idx="19"/>
          </p:nvPr>
        </p:nvSpPr>
        <p:spPr>
          <a:xfrm>
            <a:off x="1841968" y="3924158"/>
            <a:ext cx="1848610" cy="1064948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115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Poppins Light" charset="0"/>
                <a:ea typeface="Poppins Light" charset="0"/>
                <a:cs typeface="Poppins Light" charset="0"/>
              </a:defRPr>
            </a:lvl1pPr>
          </a:lstStyle>
          <a:p>
            <a:endParaRPr lang="en-US" dirty="0"/>
          </a:p>
        </p:txBody>
      </p:sp>
      <p:sp>
        <p:nvSpPr>
          <p:cNvPr id="15" name="Picture Placeholder 13"/>
          <p:cNvSpPr>
            <a:spLocks noGrp="1"/>
          </p:cNvSpPr>
          <p:nvPr>
            <p:ph type="pic" sz="quarter" idx="22"/>
          </p:nvPr>
        </p:nvSpPr>
        <p:spPr>
          <a:xfrm>
            <a:off x="8513109" y="3924158"/>
            <a:ext cx="1848610" cy="1064948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115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Poppins Light" charset="0"/>
                <a:ea typeface="Poppins Light" charset="0"/>
                <a:cs typeface="Poppins Light" charset="0"/>
              </a:defRPr>
            </a:lvl1pPr>
          </a:lstStyle>
          <a:p>
            <a:endParaRPr lang="en-US" dirty="0"/>
          </a:p>
        </p:txBody>
      </p:sp>
      <p:sp>
        <p:nvSpPr>
          <p:cNvPr id="16" name="Picture Placeholder 13"/>
          <p:cNvSpPr>
            <a:spLocks noGrp="1"/>
          </p:cNvSpPr>
          <p:nvPr>
            <p:ph type="pic" sz="quarter" idx="23"/>
          </p:nvPr>
        </p:nvSpPr>
        <p:spPr>
          <a:xfrm>
            <a:off x="6289396" y="3924158"/>
            <a:ext cx="1848610" cy="1064948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115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Poppins Light" charset="0"/>
                <a:ea typeface="Poppins Light" charset="0"/>
                <a:cs typeface="Poppins Light" charset="0"/>
              </a:defRPr>
            </a:lvl1pPr>
          </a:lstStyle>
          <a:p>
            <a:endParaRPr lang="en-US" dirty="0"/>
          </a:p>
        </p:txBody>
      </p:sp>
      <p:sp>
        <p:nvSpPr>
          <p:cNvPr id="19" name="Picture Placeholder 13"/>
          <p:cNvSpPr>
            <a:spLocks noGrp="1"/>
          </p:cNvSpPr>
          <p:nvPr>
            <p:ph type="pic" sz="quarter" idx="24"/>
          </p:nvPr>
        </p:nvSpPr>
        <p:spPr>
          <a:xfrm>
            <a:off x="4065682" y="2500269"/>
            <a:ext cx="1848610" cy="1064948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115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Poppins Light" charset="0"/>
                <a:ea typeface="Poppins Light" charset="0"/>
                <a:cs typeface="Poppins Light" charset="0"/>
              </a:defRPr>
            </a:lvl1pPr>
          </a:lstStyle>
          <a:p>
            <a:endParaRPr lang="en-US" dirty="0"/>
          </a:p>
        </p:txBody>
      </p:sp>
      <p:sp>
        <p:nvSpPr>
          <p:cNvPr id="20" name="Picture Placeholder 13"/>
          <p:cNvSpPr>
            <a:spLocks noGrp="1"/>
          </p:cNvSpPr>
          <p:nvPr>
            <p:ph type="pic" sz="quarter" idx="25"/>
          </p:nvPr>
        </p:nvSpPr>
        <p:spPr>
          <a:xfrm>
            <a:off x="1841968" y="2500269"/>
            <a:ext cx="1848610" cy="1064948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115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Poppins Light" charset="0"/>
                <a:ea typeface="Poppins Light" charset="0"/>
                <a:cs typeface="Poppins Light" charset="0"/>
              </a:defRPr>
            </a:lvl1pPr>
          </a:lstStyle>
          <a:p>
            <a:endParaRPr lang="en-US" dirty="0"/>
          </a:p>
        </p:txBody>
      </p:sp>
      <p:sp>
        <p:nvSpPr>
          <p:cNvPr id="21" name="Picture Placeholder 13"/>
          <p:cNvSpPr>
            <a:spLocks noGrp="1"/>
          </p:cNvSpPr>
          <p:nvPr>
            <p:ph type="pic" sz="quarter" idx="26"/>
          </p:nvPr>
        </p:nvSpPr>
        <p:spPr>
          <a:xfrm>
            <a:off x="8513109" y="2500269"/>
            <a:ext cx="1848610" cy="1064948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115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Poppins Light" charset="0"/>
                <a:ea typeface="Poppins Light" charset="0"/>
                <a:cs typeface="Poppins Light" charset="0"/>
              </a:defRPr>
            </a:lvl1pPr>
          </a:lstStyle>
          <a:p>
            <a:endParaRPr lang="en-US" dirty="0"/>
          </a:p>
        </p:txBody>
      </p:sp>
      <p:sp>
        <p:nvSpPr>
          <p:cNvPr id="22" name="Picture Placeholder 13"/>
          <p:cNvSpPr>
            <a:spLocks noGrp="1"/>
          </p:cNvSpPr>
          <p:nvPr>
            <p:ph type="pic" sz="quarter" idx="27"/>
          </p:nvPr>
        </p:nvSpPr>
        <p:spPr>
          <a:xfrm>
            <a:off x="6289396" y="2500269"/>
            <a:ext cx="1848610" cy="1064948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115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Poppins Light" charset="0"/>
                <a:ea typeface="Poppins Light" charset="0"/>
                <a:cs typeface="Poppins Light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9085630"/>
      </p:ext>
    </p:extLst>
  </p:cSld>
  <p:clrMapOvr>
    <a:masterClrMapping/>
  </p:clrMapOvr>
  <p:transition/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General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13"/>
          <p:cNvSpPr>
            <a:spLocks noGrp="1"/>
          </p:cNvSpPr>
          <p:nvPr>
            <p:ph type="pic" sz="quarter" idx="14"/>
          </p:nvPr>
        </p:nvSpPr>
        <p:spPr>
          <a:xfrm>
            <a:off x="879460" y="1922585"/>
            <a:ext cx="6906691" cy="3893223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210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Lato Light" charset="0"/>
                <a:ea typeface="Lato Light" charset="0"/>
                <a:cs typeface="Lato Light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43091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bout 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13"/>
          <p:cNvSpPr>
            <a:spLocks noGrp="1"/>
          </p:cNvSpPr>
          <p:nvPr>
            <p:ph type="pic" sz="quarter" idx="20"/>
          </p:nvPr>
        </p:nvSpPr>
        <p:spPr>
          <a:xfrm>
            <a:off x="7897263" y="2018370"/>
            <a:ext cx="2068837" cy="3914077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13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Poppins Light" charset="0"/>
                <a:ea typeface="Poppins Light" charset="0"/>
                <a:cs typeface="Poppins Light" charset="0"/>
              </a:defRPr>
            </a:lvl1pPr>
          </a:lstStyle>
          <a:p>
            <a:endParaRPr lang="en-US" dirty="0"/>
          </a:p>
        </p:txBody>
      </p:sp>
      <p:sp>
        <p:nvSpPr>
          <p:cNvPr id="11" name="Picture Placeholder 13"/>
          <p:cNvSpPr>
            <a:spLocks noGrp="1"/>
          </p:cNvSpPr>
          <p:nvPr>
            <p:ph type="pic" sz="quarter" idx="21"/>
          </p:nvPr>
        </p:nvSpPr>
        <p:spPr>
          <a:xfrm>
            <a:off x="10130835" y="2018370"/>
            <a:ext cx="2068837" cy="3914077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13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Poppins Light" charset="0"/>
                <a:ea typeface="Poppins Light" charset="0"/>
                <a:cs typeface="Poppins Light" charset="0"/>
              </a:defRPr>
            </a:lvl1pPr>
          </a:lstStyle>
          <a:p>
            <a:endParaRPr lang="en-US" dirty="0"/>
          </a:p>
        </p:txBody>
      </p:sp>
      <p:sp>
        <p:nvSpPr>
          <p:cNvPr id="12" name="Picture Placeholder 13"/>
          <p:cNvSpPr>
            <a:spLocks noGrp="1"/>
          </p:cNvSpPr>
          <p:nvPr>
            <p:ph type="pic" sz="quarter" idx="22"/>
          </p:nvPr>
        </p:nvSpPr>
        <p:spPr>
          <a:xfrm>
            <a:off x="5661229" y="2018370"/>
            <a:ext cx="2068837" cy="3914077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13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Poppins Light" charset="0"/>
                <a:ea typeface="Poppins Light" charset="0"/>
                <a:cs typeface="Poppins Light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5425943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at we 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icture Placeholder 13"/>
          <p:cNvSpPr>
            <a:spLocks noGrp="1"/>
          </p:cNvSpPr>
          <p:nvPr>
            <p:ph type="pic" sz="quarter" idx="22"/>
          </p:nvPr>
        </p:nvSpPr>
        <p:spPr>
          <a:xfrm>
            <a:off x="1199578" y="2257898"/>
            <a:ext cx="4466716" cy="3268286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13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Poppins Light" charset="0"/>
                <a:ea typeface="Poppins Light" charset="0"/>
                <a:cs typeface="Poppins Light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8816035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at we d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3"/>
          <p:cNvSpPr>
            <a:spLocks noGrp="1"/>
          </p:cNvSpPr>
          <p:nvPr>
            <p:ph type="pic" sz="quarter" idx="22"/>
          </p:nvPr>
        </p:nvSpPr>
        <p:spPr>
          <a:xfrm>
            <a:off x="8774926" y="2007219"/>
            <a:ext cx="1963125" cy="2442118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13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Poppins Light" charset="0"/>
                <a:ea typeface="Poppins Light" charset="0"/>
                <a:cs typeface="Poppins Light" charset="0"/>
              </a:defRPr>
            </a:lvl1pPr>
          </a:lstStyle>
          <a:p>
            <a:endParaRPr lang="en-US" dirty="0"/>
          </a:p>
        </p:txBody>
      </p:sp>
      <p:sp>
        <p:nvSpPr>
          <p:cNvPr id="12" name="Picture Placeholder 13"/>
          <p:cNvSpPr>
            <a:spLocks noGrp="1"/>
          </p:cNvSpPr>
          <p:nvPr>
            <p:ph type="pic" sz="quarter" idx="23"/>
          </p:nvPr>
        </p:nvSpPr>
        <p:spPr>
          <a:xfrm>
            <a:off x="6340732" y="2007219"/>
            <a:ext cx="1963125" cy="2442118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13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Poppins Light" charset="0"/>
                <a:ea typeface="Poppins Light" charset="0"/>
                <a:cs typeface="Poppins Light" charset="0"/>
              </a:defRPr>
            </a:lvl1pPr>
          </a:lstStyle>
          <a:p>
            <a:endParaRPr lang="en-US" dirty="0"/>
          </a:p>
        </p:txBody>
      </p:sp>
      <p:sp>
        <p:nvSpPr>
          <p:cNvPr id="13" name="Picture Placeholder 13"/>
          <p:cNvSpPr>
            <a:spLocks noGrp="1"/>
          </p:cNvSpPr>
          <p:nvPr>
            <p:ph type="pic" sz="quarter" idx="24"/>
          </p:nvPr>
        </p:nvSpPr>
        <p:spPr>
          <a:xfrm>
            <a:off x="3906539" y="2007219"/>
            <a:ext cx="1963125" cy="2442118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13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Poppins Light" charset="0"/>
                <a:ea typeface="Poppins Light" charset="0"/>
                <a:cs typeface="Poppins Light" charset="0"/>
              </a:defRPr>
            </a:lvl1pPr>
          </a:lstStyle>
          <a:p>
            <a:endParaRPr lang="en-US" dirty="0"/>
          </a:p>
        </p:txBody>
      </p:sp>
      <p:sp>
        <p:nvSpPr>
          <p:cNvPr id="14" name="Picture Placeholder 13"/>
          <p:cNvSpPr>
            <a:spLocks noGrp="1"/>
          </p:cNvSpPr>
          <p:nvPr>
            <p:ph type="pic" sz="quarter" idx="25"/>
          </p:nvPr>
        </p:nvSpPr>
        <p:spPr>
          <a:xfrm>
            <a:off x="1472346" y="2007219"/>
            <a:ext cx="1963125" cy="2442118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13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Poppins Light" charset="0"/>
                <a:ea typeface="Poppins Light" charset="0"/>
                <a:cs typeface="Poppins Light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1419638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tfolio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13"/>
          <p:cNvSpPr>
            <a:spLocks noGrp="1"/>
          </p:cNvSpPr>
          <p:nvPr>
            <p:ph type="pic" sz="quarter" idx="22"/>
          </p:nvPr>
        </p:nvSpPr>
        <p:spPr>
          <a:xfrm>
            <a:off x="7781472" y="2196790"/>
            <a:ext cx="4410528" cy="4661210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13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Poppins Light" charset="0"/>
                <a:ea typeface="Poppins Light" charset="0"/>
                <a:cs typeface="Poppins Light" charset="0"/>
              </a:defRPr>
            </a:lvl1pPr>
          </a:lstStyle>
          <a:p>
            <a:endParaRPr lang="en-US" dirty="0"/>
          </a:p>
        </p:txBody>
      </p:sp>
      <p:sp>
        <p:nvSpPr>
          <p:cNvPr id="7" name="Picture Placeholder 13"/>
          <p:cNvSpPr>
            <a:spLocks noGrp="1"/>
          </p:cNvSpPr>
          <p:nvPr>
            <p:ph type="pic" sz="quarter" idx="23"/>
          </p:nvPr>
        </p:nvSpPr>
        <p:spPr>
          <a:xfrm>
            <a:off x="0" y="2196790"/>
            <a:ext cx="4439342" cy="4661210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13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Poppins Light" charset="0"/>
                <a:ea typeface="Poppins Light" charset="0"/>
                <a:cs typeface="Poppins Light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4002935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5.xml"/><Relationship Id="rId13" Type="http://schemas.openxmlformats.org/officeDocument/2006/relationships/slideLayout" Target="../slideLayouts/slideLayout40.xml"/><Relationship Id="rId18" Type="http://schemas.openxmlformats.org/officeDocument/2006/relationships/slideLayout" Target="../slideLayouts/slideLayout45.xml"/><Relationship Id="rId26" Type="http://schemas.openxmlformats.org/officeDocument/2006/relationships/slideLayout" Target="../slideLayouts/slideLayout53.xml"/><Relationship Id="rId3" Type="http://schemas.openxmlformats.org/officeDocument/2006/relationships/slideLayout" Target="../slideLayouts/slideLayout30.xml"/><Relationship Id="rId21" Type="http://schemas.openxmlformats.org/officeDocument/2006/relationships/slideLayout" Target="../slideLayouts/slideLayout48.xml"/><Relationship Id="rId7" Type="http://schemas.openxmlformats.org/officeDocument/2006/relationships/slideLayout" Target="../slideLayouts/slideLayout34.xml"/><Relationship Id="rId12" Type="http://schemas.openxmlformats.org/officeDocument/2006/relationships/slideLayout" Target="../slideLayouts/slideLayout39.xml"/><Relationship Id="rId17" Type="http://schemas.openxmlformats.org/officeDocument/2006/relationships/slideLayout" Target="../slideLayouts/slideLayout44.xml"/><Relationship Id="rId25" Type="http://schemas.openxmlformats.org/officeDocument/2006/relationships/slideLayout" Target="../slideLayouts/slideLayout52.xml"/><Relationship Id="rId2" Type="http://schemas.openxmlformats.org/officeDocument/2006/relationships/slideLayout" Target="../slideLayouts/slideLayout29.xml"/><Relationship Id="rId16" Type="http://schemas.openxmlformats.org/officeDocument/2006/relationships/slideLayout" Target="../slideLayouts/slideLayout43.xml"/><Relationship Id="rId20" Type="http://schemas.openxmlformats.org/officeDocument/2006/relationships/slideLayout" Target="../slideLayouts/slideLayout47.xml"/><Relationship Id="rId29" Type="http://schemas.openxmlformats.org/officeDocument/2006/relationships/theme" Target="../theme/theme2.xml"/><Relationship Id="rId1" Type="http://schemas.openxmlformats.org/officeDocument/2006/relationships/slideLayout" Target="../slideLayouts/slideLayout28.xml"/><Relationship Id="rId6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8.xml"/><Relationship Id="rId24" Type="http://schemas.openxmlformats.org/officeDocument/2006/relationships/slideLayout" Target="../slideLayouts/slideLayout51.xml"/><Relationship Id="rId5" Type="http://schemas.openxmlformats.org/officeDocument/2006/relationships/slideLayout" Target="../slideLayouts/slideLayout32.xml"/><Relationship Id="rId15" Type="http://schemas.openxmlformats.org/officeDocument/2006/relationships/slideLayout" Target="../slideLayouts/slideLayout42.xml"/><Relationship Id="rId23" Type="http://schemas.openxmlformats.org/officeDocument/2006/relationships/slideLayout" Target="../slideLayouts/slideLayout50.xml"/><Relationship Id="rId28" Type="http://schemas.openxmlformats.org/officeDocument/2006/relationships/slideLayout" Target="../slideLayouts/slideLayout55.xml"/><Relationship Id="rId10" Type="http://schemas.openxmlformats.org/officeDocument/2006/relationships/slideLayout" Target="../slideLayouts/slideLayout37.xml"/><Relationship Id="rId19" Type="http://schemas.openxmlformats.org/officeDocument/2006/relationships/slideLayout" Target="../slideLayouts/slideLayout46.xml"/><Relationship Id="rId4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6.xml"/><Relationship Id="rId14" Type="http://schemas.openxmlformats.org/officeDocument/2006/relationships/slideLayout" Target="../slideLayouts/slideLayout41.xml"/><Relationship Id="rId22" Type="http://schemas.openxmlformats.org/officeDocument/2006/relationships/slideLayout" Target="../slideLayouts/slideLayout49.xml"/><Relationship Id="rId27" Type="http://schemas.openxmlformats.org/officeDocument/2006/relationships/slideLayout" Target="../slideLayouts/slideLayout5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Hexagon 13"/>
          <p:cNvSpPr/>
          <p:nvPr userDrawn="1"/>
        </p:nvSpPr>
        <p:spPr>
          <a:xfrm rot="5400000">
            <a:off x="11214598" y="271797"/>
            <a:ext cx="383032" cy="330286"/>
          </a:xfrm>
          <a:prstGeom prst="hexagon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>
              <a:solidFill>
                <a:srgbClr val="FFFFFF"/>
              </a:solidFill>
            </a:endParaRPr>
          </a:p>
        </p:txBody>
      </p:sp>
      <p:sp>
        <p:nvSpPr>
          <p:cNvPr id="15" name="TextBox 14"/>
          <p:cNvSpPr txBox="1"/>
          <p:nvPr userDrawn="1"/>
        </p:nvSpPr>
        <p:spPr>
          <a:xfrm>
            <a:off x="11216025" y="298450"/>
            <a:ext cx="437905" cy="276981"/>
          </a:xfrm>
          <a:prstGeom prst="rect">
            <a:avLst/>
          </a:prstGeom>
          <a:noFill/>
        </p:spPr>
        <p:txBody>
          <a:bodyPr wrap="none" lIns="91422" tIns="45711" rIns="91422" bIns="45711" rtlCol="0">
            <a:spAutoFit/>
          </a:bodyPr>
          <a:lstStyle/>
          <a:p>
            <a:pPr algn="ctr"/>
            <a:fld id="{260E2A6B-A809-4840-BF14-8648BC0BDF87}" type="slidenum">
              <a:rPr lang="id-ID" sz="1200" b="1" smtClean="0">
                <a:solidFill>
                  <a:srgbClr val="000000"/>
                </a:solidFill>
                <a:latin typeface="Lato" charset="0"/>
                <a:ea typeface="Lato" charset="0"/>
                <a:cs typeface="Lato" charset="0"/>
              </a:rPr>
              <a:pPr algn="ctr"/>
              <a:t>‹#›</a:t>
            </a:fld>
            <a:r>
              <a:rPr lang="id-ID" sz="1200" b="1" dirty="0">
                <a:solidFill>
                  <a:srgbClr val="000000"/>
                </a:solidFill>
                <a:latin typeface="Lato" charset="0"/>
                <a:ea typeface="Lato" charset="0"/>
                <a:cs typeface="Lato" charset="0"/>
              </a:rPr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17916635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  <p:sldLayoutId id="2147483682" r:id="rId22"/>
    <p:sldLayoutId id="2147483683" r:id="rId23"/>
    <p:sldLayoutId id="2147483684" r:id="rId24"/>
    <p:sldLayoutId id="2147483685" r:id="rId25"/>
    <p:sldLayoutId id="2147483686" r:id="rId26"/>
    <p:sldLayoutId id="2147483687" r:id="rId27"/>
  </p:sldLayoutIdLst>
  <p:hf hdr="0" ftr="0" dt="0"/>
  <p:txStyles>
    <p:titleStyle>
      <a:lvl1pPr algn="l" defTabSz="914217" rtl="0" eaLnBrk="1" latinLnBrk="0" hangingPunct="1">
        <a:lnSpc>
          <a:spcPct val="90000"/>
        </a:lnSpc>
        <a:spcBef>
          <a:spcPct val="0"/>
        </a:spcBef>
        <a:buNone/>
        <a:defRPr lang="en-US" sz="3000" kern="1200">
          <a:solidFill>
            <a:schemeClr val="tx1"/>
          </a:solidFill>
          <a:latin typeface="Lato Light" charset="0"/>
          <a:ea typeface="Lato Light" charset="0"/>
          <a:cs typeface="Lato Light" charset="0"/>
        </a:defRPr>
      </a:lvl1pPr>
    </p:titleStyle>
    <p:bodyStyle>
      <a:lvl1pPr marL="228555" indent="-228555" algn="l" defTabSz="91421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lang="en-US" sz="2400" kern="1200" dirty="0" smtClean="0">
          <a:solidFill>
            <a:schemeClr val="tx1"/>
          </a:solidFill>
          <a:effectLst/>
          <a:latin typeface="Lato Light" charset="0"/>
          <a:ea typeface="Lato Light" charset="0"/>
          <a:cs typeface="Lato Light" charset="0"/>
        </a:defRPr>
      </a:lvl1pPr>
      <a:lvl2pPr marL="685663" indent="-228555" algn="l" defTabSz="91421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en-US" sz="2000" kern="1200" dirty="0" smtClean="0">
          <a:solidFill>
            <a:schemeClr val="tx1"/>
          </a:solidFill>
          <a:effectLst/>
          <a:latin typeface="Lato Light" charset="0"/>
          <a:ea typeface="Lato Light" charset="0"/>
          <a:cs typeface="Lato Light" charset="0"/>
        </a:defRPr>
      </a:lvl2pPr>
      <a:lvl3pPr marL="1142772" indent="-228555" algn="l" defTabSz="91421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en-US" sz="1800" kern="1200" dirty="0" smtClean="0">
          <a:solidFill>
            <a:schemeClr val="tx1"/>
          </a:solidFill>
          <a:effectLst/>
          <a:latin typeface="Lato Light" charset="0"/>
          <a:ea typeface="Lato Light" charset="0"/>
          <a:cs typeface="Lato Light" charset="0"/>
        </a:defRPr>
      </a:lvl3pPr>
      <a:lvl4pPr marL="1599880" indent="-228555" algn="l" defTabSz="91421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en-US" sz="1600" kern="1200" dirty="0" smtClean="0">
          <a:solidFill>
            <a:schemeClr val="tx1"/>
          </a:solidFill>
          <a:effectLst/>
          <a:latin typeface="Lato Light" charset="0"/>
          <a:ea typeface="Lato Light" charset="0"/>
          <a:cs typeface="Lato Light" charset="0"/>
        </a:defRPr>
      </a:lvl4pPr>
      <a:lvl5pPr marL="2056989" indent="-228555" algn="l" defTabSz="91421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en-US" sz="1600" kern="1200" dirty="0">
          <a:solidFill>
            <a:schemeClr val="tx1"/>
          </a:solidFill>
          <a:effectLst/>
          <a:latin typeface="Lato Light" charset="0"/>
          <a:ea typeface="Lato Light" charset="0"/>
          <a:cs typeface="Lato Light" charset="0"/>
        </a:defRPr>
      </a:lvl5pPr>
      <a:lvl6pPr marL="2514097" indent="-228555" algn="l" defTabSz="91421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206" indent="-228555" algn="l" defTabSz="91421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314" indent="-228555" algn="l" defTabSz="91421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423" indent="-228555" algn="l" defTabSz="91421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2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09" algn="l" defTabSz="9142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17" algn="l" defTabSz="9142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326" algn="l" defTabSz="9142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434" algn="l" defTabSz="9142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543" algn="l" defTabSz="9142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652" algn="l" defTabSz="9142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760" algn="l" defTabSz="9142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869" algn="l" defTabSz="9142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Hexagon 13"/>
          <p:cNvSpPr/>
          <p:nvPr userDrawn="1"/>
        </p:nvSpPr>
        <p:spPr>
          <a:xfrm rot="5400000">
            <a:off x="11214598" y="271797"/>
            <a:ext cx="383032" cy="330286"/>
          </a:xfrm>
          <a:prstGeom prst="hexagon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/>
          </a:p>
        </p:txBody>
      </p:sp>
      <p:sp>
        <p:nvSpPr>
          <p:cNvPr id="15" name="TextBox 14"/>
          <p:cNvSpPr txBox="1"/>
          <p:nvPr userDrawn="1"/>
        </p:nvSpPr>
        <p:spPr>
          <a:xfrm>
            <a:off x="11216025" y="298450"/>
            <a:ext cx="437905" cy="276981"/>
          </a:xfrm>
          <a:prstGeom prst="rect">
            <a:avLst/>
          </a:prstGeom>
          <a:noFill/>
        </p:spPr>
        <p:txBody>
          <a:bodyPr wrap="none" lIns="91422" tIns="45711" rIns="91422" bIns="45711" rtlCol="0">
            <a:spAutoFit/>
          </a:bodyPr>
          <a:lstStyle/>
          <a:p>
            <a:pPr algn="ctr"/>
            <a:fld id="{260E2A6B-A809-4840-BF14-8648BC0BDF87}" type="slidenum">
              <a:rPr lang="id-ID" sz="1200" b="1" i="0" smtClean="0">
                <a:solidFill>
                  <a:schemeClr val="tx2"/>
                </a:solidFill>
                <a:latin typeface="Lato" charset="0"/>
                <a:ea typeface="Lato" charset="0"/>
                <a:cs typeface="Lato" charset="0"/>
              </a:rPr>
              <a:pPr algn="ctr"/>
              <a:t>‹#›</a:t>
            </a:fld>
            <a:r>
              <a:rPr lang="id-ID" sz="1200" b="1" i="0" dirty="0">
                <a:solidFill>
                  <a:schemeClr val="tx2"/>
                </a:solidFill>
                <a:latin typeface="Lato" charset="0"/>
                <a:ea typeface="Lato" charset="0"/>
                <a:cs typeface="Lato" charset="0"/>
              </a:rPr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41993081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91" r:id="rId3"/>
    <p:sldLayoutId id="2147483692" r:id="rId4"/>
    <p:sldLayoutId id="2147483693" r:id="rId5"/>
    <p:sldLayoutId id="2147483694" r:id="rId6"/>
    <p:sldLayoutId id="2147483695" r:id="rId7"/>
    <p:sldLayoutId id="2147483696" r:id="rId8"/>
    <p:sldLayoutId id="2147483697" r:id="rId9"/>
    <p:sldLayoutId id="2147483698" r:id="rId10"/>
    <p:sldLayoutId id="2147483699" r:id="rId11"/>
    <p:sldLayoutId id="2147483700" r:id="rId12"/>
    <p:sldLayoutId id="2147483701" r:id="rId13"/>
    <p:sldLayoutId id="2147483702" r:id="rId14"/>
    <p:sldLayoutId id="2147483703" r:id="rId15"/>
    <p:sldLayoutId id="2147483704" r:id="rId16"/>
    <p:sldLayoutId id="2147483705" r:id="rId17"/>
    <p:sldLayoutId id="2147483706" r:id="rId18"/>
    <p:sldLayoutId id="2147483707" r:id="rId19"/>
    <p:sldLayoutId id="2147483708" r:id="rId20"/>
    <p:sldLayoutId id="2147483709" r:id="rId21"/>
    <p:sldLayoutId id="2147483710" r:id="rId22"/>
    <p:sldLayoutId id="2147483711" r:id="rId23"/>
    <p:sldLayoutId id="2147483712" r:id="rId24"/>
    <p:sldLayoutId id="2147483713" r:id="rId25"/>
    <p:sldLayoutId id="2147483714" r:id="rId26"/>
    <p:sldLayoutId id="2147483715" r:id="rId27"/>
    <p:sldLayoutId id="2147483716" r:id="rId28"/>
  </p:sldLayoutIdLst>
  <p:hf hdr="0" ftr="0" dt="0"/>
  <p:txStyles>
    <p:titleStyle>
      <a:lvl1pPr algn="l" defTabSz="914217" rtl="0" eaLnBrk="1" latinLnBrk="0" hangingPunct="1">
        <a:lnSpc>
          <a:spcPct val="90000"/>
        </a:lnSpc>
        <a:spcBef>
          <a:spcPct val="0"/>
        </a:spcBef>
        <a:buNone/>
        <a:defRPr lang="en-US" sz="3000" kern="1200">
          <a:solidFill>
            <a:schemeClr val="tx1"/>
          </a:solidFill>
          <a:latin typeface="Lato Light" charset="0"/>
          <a:ea typeface="Lato Light" charset="0"/>
          <a:cs typeface="Lato Light" charset="0"/>
        </a:defRPr>
      </a:lvl1pPr>
    </p:titleStyle>
    <p:bodyStyle>
      <a:lvl1pPr marL="228555" indent="-228555" algn="l" defTabSz="91421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lang="en-US" sz="2400" kern="1200" dirty="0" smtClean="0">
          <a:solidFill>
            <a:schemeClr val="tx1"/>
          </a:solidFill>
          <a:effectLst/>
          <a:latin typeface="Lato Light" charset="0"/>
          <a:ea typeface="Lato Light" charset="0"/>
          <a:cs typeface="Lato Light" charset="0"/>
        </a:defRPr>
      </a:lvl1pPr>
      <a:lvl2pPr marL="685663" indent="-228555" algn="l" defTabSz="91421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en-US" sz="2000" kern="1200" dirty="0" smtClean="0">
          <a:solidFill>
            <a:schemeClr val="tx1"/>
          </a:solidFill>
          <a:effectLst/>
          <a:latin typeface="Lato Light" charset="0"/>
          <a:ea typeface="Lato Light" charset="0"/>
          <a:cs typeface="Lato Light" charset="0"/>
        </a:defRPr>
      </a:lvl2pPr>
      <a:lvl3pPr marL="1142772" indent="-228555" algn="l" defTabSz="91421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en-US" sz="1800" kern="1200" dirty="0" smtClean="0">
          <a:solidFill>
            <a:schemeClr val="tx1"/>
          </a:solidFill>
          <a:effectLst/>
          <a:latin typeface="Lato Light" charset="0"/>
          <a:ea typeface="Lato Light" charset="0"/>
          <a:cs typeface="Lato Light" charset="0"/>
        </a:defRPr>
      </a:lvl3pPr>
      <a:lvl4pPr marL="1599880" indent="-228555" algn="l" defTabSz="91421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en-US" sz="1600" kern="1200" dirty="0" smtClean="0">
          <a:solidFill>
            <a:schemeClr val="tx1"/>
          </a:solidFill>
          <a:effectLst/>
          <a:latin typeface="Lato Light" charset="0"/>
          <a:ea typeface="Lato Light" charset="0"/>
          <a:cs typeface="Lato Light" charset="0"/>
        </a:defRPr>
      </a:lvl4pPr>
      <a:lvl5pPr marL="2056989" indent="-228555" algn="l" defTabSz="91421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en-US" sz="1600" kern="1200" dirty="0">
          <a:solidFill>
            <a:schemeClr val="tx1"/>
          </a:solidFill>
          <a:effectLst/>
          <a:latin typeface="Lato Light" charset="0"/>
          <a:ea typeface="Lato Light" charset="0"/>
          <a:cs typeface="Lato Light" charset="0"/>
        </a:defRPr>
      </a:lvl5pPr>
      <a:lvl6pPr marL="2514097" indent="-228555" algn="l" defTabSz="91421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206" indent="-228555" algn="l" defTabSz="91421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314" indent="-228555" algn="l" defTabSz="91421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423" indent="-228555" algn="l" defTabSz="91421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2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09" algn="l" defTabSz="9142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17" algn="l" defTabSz="9142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326" algn="l" defTabSz="9142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434" algn="l" defTabSz="9142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543" algn="l" defTabSz="9142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652" algn="l" defTabSz="9142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760" algn="l" defTabSz="9142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869" algn="l" defTabSz="9142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5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5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5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Placeholder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485" r="29242" b="30576"/>
          <a:stretch/>
        </p:blipFill>
        <p:spPr>
          <a:xfrm rot="10800000">
            <a:off x="1587" y="1570560"/>
            <a:ext cx="12188825" cy="3190397"/>
          </a:xfrm>
        </p:spPr>
      </p:pic>
      <p:sp>
        <p:nvSpPr>
          <p:cNvPr id="7" name="Rectangle 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588" y="2364309"/>
            <a:ext cx="12188825" cy="1665058"/>
          </a:xfrm>
          <a:prstGeom prst="rect">
            <a:avLst/>
          </a:prstGeom>
          <a:solidFill>
            <a:schemeClr val="accent1">
              <a:alpha val="66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17">
              <a:defRPr/>
            </a:pPr>
            <a:endParaRPr lang="en-US">
              <a:solidFill>
                <a:srgbClr val="FFFFFF"/>
              </a:solidFill>
              <a:latin typeface="Lato Light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B89F202D-D482-6937-3F87-BFC169B44BFB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62560" y="2364309"/>
            <a:ext cx="11866880" cy="1325563"/>
          </a:xfrm>
          <a:prstGeom prst="rect">
            <a:avLst/>
          </a:prstGeom>
        </p:spPr>
        <p:txBody>
          <a:bodyPr/>
          <a:lstStyle/>
          <a:p>
            <a:pPr algn="ctr">
              <a:spcBef>
                <a:spcPts val="0"/>
              </a:spcBef>
            </a:pPr>
            <a:r>
              <a:rPr lang="en-US" sz="6100" b="1" dirty="0">
                <a:solidFill>
                  <a:schemeClr val="bg2"/>
                </a:solidFill>
                <a:latin typeface="Minion Pro"/>
                <a:ea typeface="Minion Pro"/>
                <a:cs typeface="Minion Pro"/>
              </a:rPr>
              <a:t>TOPIC [1] – MISUSE OF POSITION AND RESOURCES</a:t>
            </a:r>
            <a:endParaRPr lang="en-US" sz="6100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09709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Placeholder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ChangeAspect="1"/>
          </p:cNvPicPr>
          <p:nvPr>
            <p:ph type="pic" sz="quarter" idx="4294967295"/>
          </p:nvPr>
        </p:nvPicPr>
        <p:blipFill rotWithShape="1">
          <a:blip r:embed="rId2" cstate="email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485" r="29242" b="30576"/>
          <a:stretch/>
        </p:blipFill>
        <p:spPr>
          <a:xfrm rot="10800000">
            <a:off x="1587" y="3029"/>
            <a:ext cx="12188825" cy="1814886"/>
          </a:xfrm>
          <a:prstGeom prst="rect">
            <a:avLst/>
          </a:prstGeom>
        </p:spPr>
      </p:pic>
      <p:sp>
        <p:nvSpPr>
          <p:cNvPr id="8" name="Rectangle 7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588" y="327177"/>
            <a:ext cx="12188825" cy="1041991"/>
          </a:xfrm>
          <a:prstGeom prst="rect">
            <a:avLst/>
          </a:prstGeom>
          <a:solidFill>
            <a:schemeClr val="accent1">
              <a:alpha val="66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17">
              <a:defRPr/>
            </a:pPr>
            <a:endParaRPr lang="en-US">
              <a:solidFill>
                <a:srgbClr val="FFFFFF"/>
              </a:solidFill>
              <a:latin typeface="Lato Light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EF95DD4-1855-5C95-2E3F-467C5DECD7DB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588" y="411137"/>
            <a:ext cx="12188825" cy="1325563"/>
          </a:xfrm>
          <a:prstGeom prst="rect">
            <a:avLst/>
          </a:prstGeom>
        </p:spPr>
        <p:txBody>
          <a:bodyPr/>
          <a:lstStyle/>
          <a:p>
            <a:pPr algn="ctr">
              <a:spcBef>
                <a:spcPts val="0"/>
              </a:spcBef>
            </a:pPr>
            <a:r>
              <a:rPr lang="en-US" sz="6100" b="1" dirty="0">
                <a:solidFill>
                  <a:schemeClr val="bg2"/>
                </a:solidFill>
                <a:latin typeface="Minion Pro"/>
                <a:ea typeface="Minion Pro"/>
                <a:cs typeface="Minion Pro"/>
              </a:rPr>
              <a:t>TOPIC [1]: SCENARIO [1]</a:t>
            </a:r>
            <a:endParaRPr lang="en-US" dirty="0">
              <a:solidFill>
                <a:schemeClr val="bg2"/>
              </a:solidFill>
              <a:effectLst/>
            </a:endParaRP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5B2FFD6-50D5-66F5-A8BB-607CCF8F806D}"/>
              </a:ext>
            </a:extLst>
          </p:cNvPr>
          <p:cNvSpPr>
            <a:spLocks noGrp="1"/>
          </p:cNvSpPr>
          <p:nvPr>
            <p:ph type="body" idx="4294967295"/>
          </p:nvPr>
        </p:nvSpPr>
        <p:spPr>
          <a:xfrm>
            <a:off x="837859" y="2283178"/>
            <a:ext cx="10512425" cy="2390775"/>
          </a:xfrm>
          <a:prstGeom prst="rect">
            <a:avLst/>
          </a:prstGeom>
        </p:spPr>
        <p:txBody>
          <a:bodyPr/>
          <a:lstStyle/>
          <a:p>
            <a:pPr marL="0" indent="0">
              <a:lnSpc>
                <a:spcPct val="100000"/>
              </a:lnSpc>
              <a:spcBef>
                <a:spcPts val="1200"/>
              </a:spcBef>
              <a:spcAft>
                <a:spcPts val="500"/>
              </a:spcAft>
              <a:buNone/>
            </a:pPr>
            <a:r>
              <a:rPr lang="en-US" sz="3500" dirty="0">
                <a:solidFill>
                  <a:schemeClr val="accent1"/>
                </a:solidFill>
                <a:latin typeface="+mn-lt"/>
                <a:ea typeface="+mn-ea"/>
                <a:cs typeface="+mn-cs"/>
              </a:rPr>
              <a:t>In the office, you notice some of your colleagues have their personal email and social media accounts open on their government-issued laptops.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3DCF900-0AE5-F459-5E59-A885E77BBB55}"/>
              </a:ext>
            </a:extLst>
          </p:cNvPr>
          <p:cNvSpPr txBox="1"/>
          <p:nvPr/>
        </p:nvSpPr>
        <p:spPr>
          <a:xfrm>
            <a:off x="1587" y="5116134"/>
            <a:ext cx="12184970" cy="1169551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 anchorCtr="0">
            <a:spAutoFit/>
          </a:bodyPr>
          <a:lstStyle/>
          <a:p>
            <a:pPr algn="ctr" defTabSz="914217">
              <a:spcAft>
                <a:spcPts val="1200"/>
              </a:spcAft>
              <a:defRPr/>
            </a:pPr>
            <a:r>
              <a:rPr lang="en-US" sz="2500" b="1" dirty="0">
                <a:solidFill>
                  <a:srgbClr val="000000"/>
                </a:solidFill>
                <a:latin typeface="Minion Pro"/>
                <a:ea typeface="Poppins SemiBold" charset="0"/>
                <a:cs typeface="Poppins SemiBold" charset="0"/>
              </a:rPr>
              <a:t>WHAT DO YOU THINK?</a:t>
            </a:r>
          </a:p>
          <a:p>
            <a:pPr algn="ctr" defTabSz="914217">
              <a:spcAft>
                <a:spcPts val="1200"/>
              </a:spcAft>
              <a:defRPr/>
            </a:pPr>
            <a:r>
              <a:rPr lang="en-US" sz="3500" b="1" dirty="0">
                <a:solidFill>
                  <a:srgbClr val="000000"/>
                </a:solidFill>
                <a:latin typeface="Minion Pro"/>
                <a:ea typeface="Poppins SemiBold" charset="0"/>
                <a:cs typeface="Poppins SemiBold" charset="0"/>
              </a:rPr>
              <a:t>WHAT WILL YOU DO?</a:t>
            </a:r>
          </a:p>
        </p:txBody>
      </p:sp>
    </p:spTree>
    <p:extLst>
      <p:ext uri="{BB962C8B-B14F-4D97-AF65-F5344CB8AC3E}">
        <p14:creationId xmlns:p14="http://schemas.microsoft.com/office/powerpoint/2010/main" val="16246811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Placeholder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ChangeAspect="1"/>
          </p:cNvPicPr>
          <p:nvPr>
            <p:ph type="pic" sz="quarter" idx="4294967295"/>
          </p:nvPr>
        </p:nvPicPr>
        <p:blipFill rotWithShape="1">
          <a:blip r:embed="rId2" cstate="email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485" r="29242" b="30576"/>
          <a:stretch/>
        </p:blipFill>
        <p:spPr>
          <a:xfrm rot="10800000">
            <a:off x="1587" y="3029"/>
            <a:ext cx="12188825" cy="1814886"/>
          </a:xfrm>
          <a:prstGeom prst="rect">
            <a:avLst/>
          </a:prstGeom>
        </p:spPr>
      </p:pic>
      <p:sp>
        <p:nvSpPr>
          <p:cNvPr id="8" name="Rectangle 7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587" y="327177"/>
            <a:ext cx="12188825" cy="1041991"/>
          </a:xfrm>
          <a:prstGeom prst="rect">
            <a:avLst/>
          </a:prstGeom>
          <a:solidFill>
            <a:schemeClr val="accent1">
              <a:alpha val="66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17">
              <a:defRPr/>
            </a:pPr>
            <a:endParaRPr lang="en-US">
              <a:solidFill>
                <a:srgbClr val="FFFFFF"/>
              </a:solidFill>
              <a:latin typeface="Lato Light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E92A342-FF99-C8DB-6D6D-18471951D281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587" y="398696"/>
            <a:ext cx="12188825" cy="1325563"/>
          </a:xfrm>
          <a:prstGeom prst="rect">
            <a:avLst/>
          </a:prstGeom>
        </p:spPr>
        <p:txBody>
          <a:bodyPr/>
          <a:lstStyle/>
          <a:p>
            <a:pPr algn="ctr"/>
            <a:r>
              <a:rPr lang="en-US" sz="6100" b="1" dirty="0">
                <a:solidFill>
                  <a:schemeClr val="bg2"/>
                </a:solidFill>
                <a:latin typeface="Minion Pro" charset="0"/>
                <a:ea typeface="Minion Pro" charset="0"/>
                <a:cs typeface="Minion Pro" charset="0"/>
              </a:rPr>
              <a:t>TOPIC [1]: SCENARIO [2]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9810E7D-F6DF-470B-4CCC-CC6FF42FB18D}"/>
              </a:ext>
            </a:extLst>
          </p:cNvPr>
          <p:cNvSpPr>
            <a:spLocks noGrp="1"/>
          </p:cNvSpPr>
          <p:nvPr>
            <p:ph type="body" idx="4294967295"/>
          </p:nvPr>
        </p:nvSpPr>
        <p:spPr>
          <a:xfrm>
            <a:off x="837859" y="2213583"/>
            <a:ext cx="10512425" cy="4351338"/>
          </a:xfrm>
          <a:prstGeom prst="rect">
            <a:avLst/>
          </a:prstGeom>
        </p:spPr>
        <p:txBody>
          <a:bodyPr/>
          <a:lstStyle/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None/>
            </a:pPr>
            <a:r>
              <a:rPr lang="en-US" sz="3500" dirty="0">
                <a:solidFill>
                  <a:schemeClr val="accent1"/>
                </a:solidFill>
                <a:latin typeface="+mn-lt"/>
                <a:ea typeface="+mn-ea"/>
                <a:cs typeface="+mn-cs"/>
              </a:rPr>
              <a:t>A friend asks you to help their daughter get an internship at another government agency.</a:t>
            </a:r>
            <a:endParaRPr lang="en-US" sz="3500" dirty="0">
              <a:solidFill>
                <a:schemeClr val="accent1"/>
              </a:solidFill>
              <a:latin typeface="+mn-lt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A2E17F3-497E-89E1-2C18-1B3E02314082}"/>
              </a:ext>
            </a:extLst>
          </p:cNvPr>
          <p:cNvSpPr txBox="1"/>
          <p:nvPr/>
        </p:nvSpPr>
        <p:spPr>
          <a:xfrm>
            <a:off x="1587" y="5116134"/>
            <a:ext cx="12184970" cy="1169551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 anchorCtr="0">
            <a:spAutoFit/>
          </a:bodyPr>
          <a:lstStyle/>
          <a:p>
            <a:pPr algn="ctr" defTabSz="914217">
              <a:spcAft>
                <a:spcPts val="1200"/>
              </a:spcAft>
              <a:defRPr/>
            </a:pPr>
            <a:r>
              <a:rPr lang="en-US" sz="2500" b="1" dirty="0">
                <a:solidFill>
                  <a:srgbClr val="000000"/>
                </a:solidFill>
                <a:latin typeface="Minion Pro"/>
                <a:ea typeface="Poppins SemiBold" charset="0"/>
                <a:cs typeface="Poppins SemiBold" charset="0"/>
              </a:rPr>
              <a:t>WHAT DO YOU THINK?</a:t>
            </a:r>
          </a:p>
          <a:p>
            <a:pPr algn="ctr" defTabSz="914217">
              <a:spcAft>
                <a:spcPts val="1200"/>
              </a:spcAft>
              <a:defRPr/>
            </a:pPr>
            <a:r>
              <a:rPr lang="en-US" sz="3500" b="1" dirty="0">
                <a:solidFill>
                  <a:srgbClr val="000000"/>
                </a:solidFill>
                <a:latin typeface="Minion Pro"/>
                <a:ea typeface="Poppins SemiBold" charset="0"/>
                <a:cs typeface="Poppins SemiBold" charset="0"/>
              </a:rPr>
              <a:t>WHAT WILL YOU DO?</a:t>
            </a:r>
          </a:p>
        </p:txBody>
      </p:sp>
    </p:spTree>
    <p:extLst>
      <p:ext uri="{BB962C8B-B14F-4D97-AF65-F5344CB8AC3E}">
        <p14:creationId xmlns:p14="http://schemas.microsoft.com/office/powerpoint/2010/main" val="3345626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Placeholder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ChangeAspect="1"/>
          </p:cNvPicPr>
          <p:nvPr>
            <p:ph type="pic" sz="quarter" idx="4294967295"/>
          </p:nvPr>
        </p:nvPicPr>
        <p:blipFill rotWithShape="1">
          <a:blip r:embed="rId2" cstate="email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485" r="29242" b="30576"/>
          <a:stretch/>
        </p:blipFill>
        <p:spPr>
          <a:xfrm rot="10800000">
            <a:off x="1587" y="3029"/>
            <a:ext cx="12188825" cy="1814886"/>
          </a:xfrm>
          <a:prstGeom prst="rect">
            <a:avLst/>
          </a:prstGeom>
        </p:spPr>
      </p:pic>
      <p:sp>
        <p:nvSpPr>
          <p:cNvPr id="8" name="Rectangle 7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-6123" y="327177"/>
            <a:ext cx="12192680" cy="1041991"/>
          </a:xfrm>
          <a:prstGeom prst="rect">
            <a:avLst/>
          </a:prstGeom>
          <a:solidFill>
            <a:schemeClr val="accent1">
              <a:alpha val="66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17">
              <a:defRPr/>
            </a:pPr>
            <a:endParaRPr lang="en-US">
              <a:solidFill>
                <a:srgbClr val="FFFFFF"/>
              </a:solidFill>
              <a:latin typeface="Lato Light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B2F5B88-2B5C-0B0C-E4BE-36CEC4B5F8FB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-2268" y="454861"/>
            <a:ext cx="12188825" cy="1325563"/>
          </a:xfrm>
          <a:prstGeom prst="rect">
            <a:avLst/>
          </a:prstGeom>
        </p:spPr>
        <p:txBody>
          <a:bodyPr/>
          <a:lstStyle/>
          <a:p>
            <a:pPr algn="ctr"/>
            <a:r>
              <a:rPr lang="en-US" sz="6100" b="1" dirty="0">
                <a:solidFill>
                  <a:srgbClr val="FFFFFF"/>
                </a:solidFill>
                <a:latin typeface="Minion Pro"/>
                <a:ea typeface="Minion Pro"/>
                <a:cs typeface="Minion Pro"/>
              </a:rPr>
              <a:t>TOPIC [1]: SCENARIO [3]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1F321D2-6C97-9620-1F2B-24B3F7BD72D2}"/>
              </a:ext>
            </a:extLst>
          </p:cNvPr>
          <p:cNvSpPr>
            <a:spLocks noGrp="1"/>
          </p:cNvSpPr>
          <p:nvPr>
            <p:ph type="body" idx="4294967295"/>
          </p:nvPr>
        </p:nvSpPr>
        <p:spPr>
          <a:xfrm>
            <a:off x="837859" y="2276356"/>
            <a:ext cx="10512425" cy="4351338"/>
          </a:xfrm>
          <a:prstGeom prst="rect">
            <a:avLst/>
          </a:prstGeom>
        </p:spPr>
        <p:txBody>
          <a:bodyPr/>
          <a:lstStyle/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None/>
            </a:pPr>
            <a:r>
              <a:rPr lang="en-US" sz="3500" dirty="0">
                <a:solidFill>
                  <a:schemeClr val="accent1"/>
                </a:solidFill>
                <a:latin typeface="+mn-lt"/>
                <a:ea typeface="+mn-ea"/>
                <a:cs typeface="+mn-cs"/>
              </a:rPr>
              <a:t>You have a family member who owns a business that could be of use to our agency.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68A91DB-8BDC-007A-03EC-7D5C577F92A0}"/>
              </a:ext>
            </a:extLst>
          </p:cNvPr>
          <p:cNvSpPr txBox="1"/>
          <p:nvPr/>
        </p:nvSpPr>
        <p:spPr>
          <a:xfrm>
            <a:off x="1587" y="5116134"/>
            <a:ext cx="12184970" cy="1169551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 anchorCtr="0">
            <a:spAutoFit/>
          </a:bodyPr>
          <a:lstStyle/>
          <a:p>
            <a:pPr algn="ctr" defTabSz="914217">
              <a:spcAft>
                <a:spcPts val="1200"/>
              </a:spcAft>
              <a:defRPr/>
            </a:pPr>
            <a:r>
              <a:rPr lang="en-US" sz="2500" b="1" dirty="0">
                <a:solidFill>
                  <a:srgbClr val="000000"/>
                </a:solidFill>
                <a:latin typeface="Minion Pro"/>
                <a:ea typeface="Poppins SemiBold" charset="0"/>
                <a:cs typeface="Poppins SemiBold" charset="0"/>
              </a:rPr>
              <a:t>WHAT DO YOU THINK?</a:t>
            </a:r>
          </a:p>
          <a:p>
            <a:pPr algn="ctr" defTabSz="914217">
              <a:spcAft>
                <a:spcPts val="1200"/>
              </a:spcAft>
              <a:defRPr/>
            </a:pPr>
            <a:r>
              <a:rPr lang="en-US" sz="3500" b="1" dirty="0">
                <a:solidFill>
                  <a:srgbClr val="000000"/>
                </a:solidFill>
                <a:latin typeface="Minion Pro"/>
                <a:ea typeface="Poppins SemiBold" charset="0"/>
                <a:cs typeface="Poppins SemiBold" charset="0"/>
              </a:rPr>
              <a:t>WHAT WILL YOU DO?</a:t>
            </a:r>
          </a:p>
        </p:txBody>
      </p:sp>
    </p:spTree>
    <p:extLst>
      <p:ext uri="{BB962C8B-B14F-4D97-AF65-F5344CB8AC3E}">
        <p14:creationId xmlns:p14="http://schemas.microsoft.com/office/powerpoint/2010/main" val="3041728622"/>
      </p:ext>
    </p:extLst>
  </p:cSld>
  <p:clrMapOvr>
    <a:masterClrMapping/>
  </p:clrMapOvr>
</p:sld>
</file>

<file path=ppt/theme/theme1.xml><?xml version="1.0" encoding="utf-8"?>
<a:theme xmlns:a="http://schemas.openxmlformats.org/drawingml/2006/main" name="1_Default Theme">
  <a:themeElements>
    <a:clrScheme name="Wolf Light 3">
      <a:dk1>
        <a:srgbClr val="7F7F7F"/>
      </a:dk1>
      <a:lt1>
        <a:srgbClr val="FFFFFF"/>
      </a:lt1>
      <a:dk2>
        <a:srgbClr val="000000"/>
      </a:dk2>
      <a:lt2>
        <a:srgbClr val="FFFFFF"/>
      </a:lt2>
      <a:accent1>
        <a:srgbClr val="000000"/>
      </a:accent1>
      <a:accent2>
        <a:srgbClr val="36DDD7"/>
      </a:accent2>
      <a:accent3>
        <a:srgbClr val="4B5050"/>
      </a:accent3>
      <a:accent4>
        <a:srgbClr val="91969B"/>
      </a:accent4>
      <a:accent5>
        <a:srgbClr val="4B5050"/>
      </a:accent5>
      <a:accent6>
        <a:srgbClr val="91969B"/>
      </a:accent6>
      <a:hlink>
        <a:srgbClr val="F33B48"/>
      </a:hlink>
      <a:folHlink>
        <a:srgbClr val="FFC000"/>
      </a:folHlink>
    </a:clrScheme>
    <a:fontScheme name="Custom 1">
      <a:majorFont>
        <a:latin typeface="Lato"/>
        <a:ea typeface=""/>
        <a:cs typeface=""/>
      </a:majorFont>
      <a:minorFont>
        <a:latin typeface="Lato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Default Theme">
  <a:themeElements>
    <a:clrScheme name="Wolf Light 3">
      <a:dk1>
        <a:srgbClr val="7F7F7F"/>
      </a:dk1>
      <a:lt1>
        <a:srgbClr val="FFFFFF"/>
      </a:lt1>
      <a:dk2>
        <a:srgbClr val="000000"/>
      </a:dk2>
      <a:lt2>
        <a:srgbClr val="FFFFFF"/>
      </a:lt2>
      <a:accent1>
        <a:srgbClr val="000000"/>
      </a:accent1>
      <a:accent2>
        <a:srgbClr val="36DDD7"/>
      </a:accent2>
      <a:accent3>
        <a:srgbClr val="4B5050"/>
      </a:accent3>
      <a:accent4>
        <a:srgbClr val="91969B"/>
      </a:accent4>
      <a:accent5>
        <a:srgbClr val="4B5050"/>
      </a:accent5>
      <a:accent6>
        <a:srgbClr val="91969B"/>
      </a:accent6>
      <a:hlink>
        <a:srgbClr val="F33B48"/>
      </a:hlink>
      <a:folHlink>
        <a:srgbClr val="FFC000"/>
      </a:folHlink>
    </a:clrScheme>
    <a:fontScheme name="Custom 1">
      <a:majorFont>
        <a:latin typeface="Lato"/>
        <a:ea typeface=""/>
        <a:cs typeface=""/>
      </a:majorFont>
      <a:minorFont>
        <a:latin typeface="Lato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122</Words>
  <Application>Microsoft Office PowerPoint</Application>
  <PresentationFormat>Widescreen</PresentationFormat>
  <Paragraphs>13</Paragraphs>
  <Slides>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4</vt:i4>
      </vt:variant>
    </vt:vector>
  </HeadingPairs>
  <TitlesOfParts>
    <vt:vector size="12" baseType="lpstr">
      <vt:lpstr>Aptos</vt:lpstr>
      <vt:lpstr>Arial</vt:lpstr>
      <vt:lpstr>Lato</vt:lpstr>
      <vt:lpstr>Lato Light</vt:lpstr>
      <vt:lpstr>Minion Pro</vt:lpstr>
      <vt:lpstr>Poppins Light</vt:lpstr>
      <vt:lpstr>1_Default Theme</vt:lpstr>
      <vt:lpstr>Default Theme</vt:lpstr>
      <vt:lpstr>TOPIC [1] – MISUSE OF POSITION AND RESOURCES</vt:lpstr>
      <vt:lpstr>TOPIC [1]: SCENARIO [1]</vt:lpstr>
      <vt:lpstr>TOPIC [1]: SCENARIO [2]</vt:lpstr>
      <vt:lpstr>TOPIC [1]: SCENARIO [3]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Megan Kunkle</dc:creator>
  <cp:lastModifiedBy>Megan Kunkle</cp:lastModifiedBy>
  <cp:revision>1</cp:revision>
  <dcterms:created xsi:type="dcterms:W3CDTF">2025-02-10T21:08:50Z</dcterms:created>
  <dcterms:modified xsi:type="dcterms:W3CDTF">2025-02-10T21:09:16Z</dcterms:modified>
</cp:coreProperties>
</file>