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6"/>
  </p:notesMasterIdLst>
  <p:sldIdLst>
    <p:sldId id="294" r:id="rId2"/>
    <p:sldId id="291" r:id="rId3"/>
    <p:sldId id="292" r:id="rId4"/>
    <p:sldId id="293"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6" autoAdjust="0"/>
    <p:restoredTop sz="94660"/>
  </p:normalViewPr>
  <p:slideViewPr>
    <p:cSldViewPr snapToGrid="0">
      <p:cViewPr varScale="1">
        <p:scale>
          <a:sx n="112" d="100"/>
          <a:sy n="112" d="100"/>
        </p:scale>
        <p:origin x="1872"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B74F4E9-B8C7-4194-9453-75540BA8671C}" type="datetimeFigureOut">
              <a:rPr lang="en-US" smtClean="0"/>
              <a:t>2/10/2025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9C9629A-96EB-4EE9-B65C-D802F04569C7}" type="slidenum">
              <a:rPr lang="en-US" smtClean="0"/>
              <a:t>‹#›</a:t>
            </a:fld>
            <a:endParaRPr lang="en-US"/>
          </a:p>
        </p:txBody>
      </p:sp>
    </p:spTree>
    <p:extLst>
      <p:ext uri="{BB962C8B-B14F-4D97-AF65-F5344CB8AC3E}">
        <p14:creationId xmlns:p14="http://schemas.microsoft.com/office/powerpoint/2010/main" val="4049497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Imagine that you find yourself</a:t>
            </a:r>
            <a:r>
              <a:rPr lang="en-US" baseline="0" dirty="0"/>
              <a:t> in this situation. Do you see a reason to seek ethics advice?</a:t>
            </a:r>
          </a:p>
          <a:p>
            <a:pPr>
              <a:spcBef>
                <a:spcPts val="600"/>
              </a:spcBef>
              <a:spcAft>
                <a:spcPts val="600"/>
              </a:spcAft>
            </a:pPr>
            <a:r>
              <a:rPr lang="en-US" baseline="0" dirty="0"/>
              <a:t>If so, what questions might you ask?</a:t>
            </a:r>
          </a:p>
          <a:p>
            <a:pPr>
              <a:spcBef>
                <a:spcPts val="600"/>
              </a:spcBef>
              <a:spcAft>
                <a:spcPts val="600"/>
              </a:spcAft>
            </a:pPr>
            <a:r>
              <a:rPr lang="en-US" baseline="0" dirty="0"/>
              <a:t>Do any of the Principles or Standards of Ethical Conduct or the Criminal Conflict of Interest Laws, all summarized in the Ethics and Public Service document, seem to be implicated by this scenario?  </a:t>
            </a:r>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2502985-288E-4FB7-9950-46EEACE3201C}"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6173491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What steps</a:t>
            </a:r>
            <a:r>
              <a:rPr lang="en-US" baseline="0" dirty="0"/>
              <a:t> do you take to manage this situation?</a:t>
            </a:r>
          </a:p>
          <a:p>
            <a:pPr>
              <a:spcBef>
                <a:spcPts val="600"/>
              </a:spcBef>
              <a:spcAft>
                <a:spcPts val="600"/>
              </a:spcAft>
            </a:pPr>
            <a:r>
              <a:rPr lang="en-US" baseline="0" dirty="0"/>
              <a:t>What questions do you ask?</a:t>
            </a:r>
          </a:p>
          <a:p>
            <a:pPr>
              <a:spcBef>
                <a:spcPts val="600"/>
              </a:spcBef>
              <a:spcAft>
                <a:spcPts val="600"/>
              </a:spcAft>
            </a:pPr>
            <a:r>
              <a:rPr lang="en-US" baseline="0" dirty="0"/>
              <a:t>If you seek ethics advice, what information do you provide to your ethics official?</a:t>
            </a:r>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2502985-288E-4FB7-9950-46EEACE3201C}"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2296141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When</a:t>
            </a:r>
            <a:r>
              <a:rPr lang="en-US" baseline="0" dirty="0"/>
              <a:t> an employee has a significant change in their financial holdings, we find new possibilities for financial conflicts of interest. This could cause ethics issues related to upholding the principles of selfless service.</a:t>
            </a: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2502985-288E-4FB7-9950-46EEACE3201C}"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5183098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spcBef>
                <a:spcPts val="600"/>
              </a:spcBef>
              <a:spcAft>
                <a:spcPts val="600"/>
              </a:spcAft>
            </a:pPr>
            <a:r>
              <a:rPr lang="en-US" dirty="0"/>
              <a:t>When an employee’s financial situation</a:t>
            </a:r>
            <a:r>
              <a:rPr lang="en-US" baseline="0" dirty="0"/>
              <a:t> changes significantly, they should seek updated advice on avoiding financial conflicts of interest (see 18 USC 208 and also 5 CFR Subpart D – Conflicting Financial Interests). If a filer, they should also review and prepare to update their most recent financial disclosure report. It may not be time for them to officially update their report, but there is no need to wait until the annual filing cycle to solicit updated advice to avoid financial conflicts of interest.</a:t>
            </a: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2502985-288E-4FB7-9950-46EEACE3201C}"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7415526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Ref idx="1001">
        <a:schemeClr val="bg2"/>
      </p:bgRef>
    </p:bg>
    <p:spTree>
      <p:nvGrpSpPr>
        <p:cNvPr id="1" name=""/>
        <p:cNvGrpSpPr/>
        <p:nvPr/>
      </p:nvGrpSpPr>
      <p:grpSpPr>
        <a:xfrm>
          <a:off x="0" y="0"/>
          <a:ext cx="0" cy="0"/>
          <a:chOff x="0" y="0"/>
          <a:chExt cx="0" cy="0"/>
        </a:xfrm>
      </p:grpSpPr>
      <p:sp>
        <p:nvSpPr>
          <p:cNvPr id="12" name="Freeform 6"/>
          <p:cNvSpPr/>
          <p:nvPr/>
        </p:nvSpPr>
        <p:spPr bwMode="auto">
          <a:xfrm>
            <a:off x="8838008" y="1189204"/>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2"/>
          </a:solidFill>
          <a:ln w="0">
            <a:noFill/>
            <a:prstDash val="solid"/>
            <a:round/>
            <a:headEnd/>
            <a:tailEnd/>
          </a:ln>
        </p:spPr>
      </p:sp>
      <p:sp>
        <p:nvSpPr>
          <p:cNvPr id="2" name="Title 1"/>
          <p:cNvSpPr>
            <a:spLocks noGrp="1"/>
          </p:cNvSpPr>
          <p:nvPr>
            <p:ph type="ctrTitle"/>
          </p:nvPr>
        </p:nvSpPr>
        <p:spPr>
          <a:xfrm>
            <a:off x="1" y="-361966"/>
            <a:ext cx="7624581" cy="1549106"/>
          </a:xfrm>
        </p:spPr>
        <p:txBody>
          <a:bodyPr anchor="t">
            <a:normAutofit/>
          </a:bodyPr>
          <a:lstStyle>
            <a:lvl1pPr algn="l">
              <a:lnSpc>
                <a:spcPct val="85000"/>
              </a:lnSpc>
              <a:defRPr sz="2400" i="0" cap="all" baseline="0">
                <a:solidFill>
                  <a:schemeClr val="bg1"/>
                </a:solidFill>
                <a:latin typeface="Aharoni" panose="02010803020104030203" pitchFamily="2" charset="-79"/>
                <a:cs typeface="Aharoni" panose="02010803020104030203" pitchFamily="2" charset="-79"/>
              </a:defRPr>
            </a:lvl1pPr>
          </a:lstStyle>
          <a:p>
            <a:r>
              <a:rPr lang="en-US"/>
              <a:t>Click to edit Master title style</a:t>
            </a:r>
          </a:p>
        </p:txBody>
      </p:sp>
      <p:sp>
        <p:nvSpPr>
          <p:cNvPr id="3" name="Subtitle 2"/>
          <p:cNvSpPr>
            <a:spLocks noGrp="1"/>
          </p:cNvSpPr>
          <p:nvPr>
            <p:ph type="subTitle" idx="1" hasCustomPrompt="1"/>
          </p:nvPr>
        </p:nvSpPr>
        <p:spPr>
          <a:xfrm>
            <a:off x="752978" y="1781344"/>
            <a:ext cx="7912445" cy="3607087"/>
          </a:xfrm>
        </p:spPr>
        <p:txBody>
          <a:bodyPr>
            <a:noAutofit/>
          </a:bodyPr>
          <a:lstStyle>
            <a:lvl1pPr marL="0" indent="0" algn="l">
              <a:lnSpc>
                <a:spcPct val="100000"/>
              </a:lnSpc>
              <a:spcBef>
                <a:spcPts val="0"/>
              </a:spcBef>
              <a:buNone/>
              <a:defRPr sz="8000" b="0" i="0" baseline="0">
                <a:solidFill>
                  <a:schemeClr val="tx2"/>
                </a:solidFill>
                <a:latin typeface="Aharoni" panose="02010803020104030203" pitchFamily="2" charset="-79"/>
                <a:cs typeface="Aharoni" panose="02010803020104030203" pitchFamily="2" charset="-79"/>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6" name="Slide Number Placeholder 5"/>
          <p:cNvSpPr>
            <a:spLocks noGrp="1"/>
          </p:cNvSpPr>
          <p:nvPr>
            <p:ph type="sldNum" sz="quarter" idx="12"/>
          </p:nvPr>
        </p:nvSpPr>
        <p:spPr>
          <a:xfrm>
            <a:off x="8838008" y="1416219"/>
            <a:ext cx="305991" cy="365125"/>
          </a:xfrm>
        </p:spPr>
        <p:txBody>
          <a:bodyPr/>
          <a:lstStyle>
            <a:lvl1pPr algn="r">
              <a:defRPr>
                <a:solidFill>
                  <a:schemeClr val="bg2"/>
                </a:solidFill>
              </a:defRPr>
            </a:lvl1pPr>
          </a:lstStyle>
          <a:p>
            <a:fld id="{FC1B147F-F87E-410F-B779-986FBFEFC4CA}" type="slidenum">
              <a:rPr lang="en-US" smtClean="0">
                <a:solidFill>
                  <a:srgbClr val="1D1A1D"/>
                </a:solidFill>
              </a:rPr>
              <a:pPr/>
              <a:t>‹#›</a:t>
            </a:fld>
            <a:endParaRPr lang="en-US">
              <a:solidFill>
                <a:srgbClr val="1D1A1D"/>
              </a:solidFill>
            </a:endParaRPr>
          </a:p>
        </p:txBody>
      </p:sp>
      <p:cxnSp>
        <p:nvCxnSpPr>
          <p:cNvPr id="9" name="Straight Connector 8"/>
          <p:cNvCxnSpPr/>
          <p:nvPr/>
        </p:nvCxnSpPr>
        <p:spPr>
          <a:xfrm>
            <a:off x="580391" y="1257300"/>
            <a:ext cx="0" cy="560070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92FC8D20-8339-1E2A-926E-A873A640C50B}"/>
              </a:ext>
            </a:extLst>
          </p:cNvPr>
          <p:cNvSpPr>
            <a:spLocks noGrp="1"/>
          </p:cNvSpPr>
          <p:nvPr>
            <p:ph type="body" sz="quarter" idx="13" hasCustomPrompt="1"/>
          </p:nvPr>
        </p:nvSpPr>
        <p:spPr>
          <a:xfrm>
            <a:off x="752475" y="5573713"/>
            <a:ext cx="7913688" cy="1001712"/>
          </a:xfrm>
        </p:spPr>
        <p:txBody>
          <a:bodyPr/>
          <a:lstStyle>
            <a:lvl1pPr marL="0" indent="0">
              <a:buNone/>
              <a:defRPr/>
            </a:lvl1pPr>
          </a:lstStyle>
          <a:p>
            <a:pPr lvl="0"/>
            <a:r>
              <a:rPr lang="en-US"/>
              <a:t>Click to edit Master text styles.</a:t>
            </a:r>
          </a:p>
        </p:txBody>
      </p:sp>
    </p:spTree>
    <p:extLst>
      <p:ext uri="{BB962C8B-B14F-4D97-AF65-F5344CB8AC3E}">
        <p14:creationId xmlns:p14="http://schemas.microsoft.com/office/powerpoint/2010/main" val="842033631"/>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792">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9214" y="557263"/>
            <a:ext cx="2880360" cy="1919239"/>
          </a:xfrm>
        </p:spPr>
        <p:txBody>
          <a:bodyPr anchor="t">
            <a:noAutofit/>
          </a:bodyPr>
          <a:lstStyle>
            <a:lvl1pPr>
              <a:lnSpc>
                <a:spcPct val="93000"/>
              </a:lnSpc>
              <a:defRPr sz="4000" baseline="0"/>
            </a:lvl1pPr>
          </a:lstStyle>
          <a:p>
            <a:r>
              <a:rPr lang="en-US"/>
              <a:t>Click to edit Master title style</a:t>
            </a:r>
          </a:p>
        </p:txBody>
      </p:sp>
      <p:sp>
        <p:nvSpPr>
          <p:cNvPr id="3" name="Picture Placeholder 2"/>
          <p:cNvSpPr>
            <a:spLocks noGrp="1" noChangeAspect="1"/>
          </p:cNvSpPr>
          <p:nvPr>
            <p:ph type="pic" idx="1"/>
          </p:nvPr>
        </p:nvSpPr>
        <p:spPr>
          <a:xfrm>
            <a:off x="3943350" y="3"/>
            <a:ext cx="4629150"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569214" y="2621512"/>
            <a:ext cx="2880360" cy="3236976"/>
          </a:xfrm>
        </p:spPr>
        <p:txBody>
          <a:bodyPr/>
          <a:lstStyle>
            <a:lvl1pPr marL="0" indent="0" algn="r">
              <a:lnSpc>
                <a:spcPct val="125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6" name="Footer Placeholder 5"/>
          <p:cNvSpPr>
            <a:spLocks noGrp="1"/>
          </p:cNvSpPr>
          <p:nvPr>
            <p:ph type="ftr" sz="quarter" idx="11"/>
          </p:nvPr>
        </p:nvSpPr>
        <p:spPr/>
        <p:txBody>
          <a:bodyPr/>
          <a:lstStyle/>
          <a:p>
            <a:endParaRPr lang="en-US">
              <a:solidFill>
                <a:prstClr val="black">
                  <a:lumMod val="85000"/>
                  <a:lumOff val="15000"/>
                </a:prstClr>
              </a:solidFill>
            </a:endParaRPr>
          </a:p>
        </p:txBody>
      </p:sp>
      <p:sp>
        <p:nvSpPr>
          <p:cNvPr id="7" name="Slide Number Placeholder 6"/>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7264066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3886201" y="640080"/>
            <a:ext cx="4686299" cy="558414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5" name="Footer Placeholder 4"/>
          <p:cNvSpPr>
            <a:spLocks noGrp="1"/>
          </p:cNvSpPr>
          <p:nvPr>
            <p:ph type="ftr" sz="quarter" idx="11"/>
          </p:nvPr>
        </p:nvSpPr>
        <p:spPr/>
        <p:txBody>
          <a:bodyPr/>
          <a:lstStyle/>
          <a:p>
            <a:endParaRPr lang="en-US">
              <a:solidFill>
                <a:prstClr val="black">
                  <a:lumMod val="85000"/>
                  <a:lumOff val="15000"/>
                </a:prstClr>
              </a:solidFill>
            </a:endParaRPr>
          </a:p>
        </p:txBody>
      </p:sp>
      <p:sp>
        <p:nvSpPr>
          <p:cNvPr id="6" name="Slide Number Placeholder 5"/>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39652903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12" name="Freeform 6"/>
          <p:cNvSpPr/>
          <p:nvPr/>
        </p:nvSpPr>
        <p:spPr bwMode="auto">
          <a:xfrm>
            <a:off x="8838008" y="5380580"/>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rgbClr val="262626"/>
          </a:solidFill>
          <a:ln w="0">
            <a:noFill/>
            <a:prstDash val="solid"/>
            <a:round/>
            <a:headEnd/>
            <a:tailEnd/>
          </a:ln>
        </p:spPr>
      </p:sp>
      <p:sp>
        <p:nvSpPr>
          <p:cNvPr id="2" name="Vertical Title 1"/>
          <p:cNvSpPr>
            <a:spLocks noGrp="1"/>
          </p:cNvSpPr>
          <p:nvPr>
            <p:ph type="title" orient="vert"/>
          </p:nvPr>
        </p:nvSpPr>
        <p:spPr>
          <a:xfrm>
            <a:off x="5993075" y="642931"/>
            <a:ext cx="1835003" cy="4678106"/>
          </a:xfrm>
        </p:spPr>
        <p:txBody>
          <a:bodyPr vert="eaVert"/>
          <a:lstStyle>
            <a:lvl1pPr algn="l">
              <a:defRPr/>
            </a:lvl1pPr>
          </a:lstStyle>
          <a:p>
            <a:r>
              <a:rPr lang="en-US"/>
              <a:t>Click to edit Master title style</a:t>
            </a:r>
          </a:p>
        </p:txBody>
      </p:sp>
      <p:sp>
        <p:nvSpPr>
          <p:cNvPr id="3" name="Vertical Text Placeholder 2"/>
          <p:cNvSpPr>
            <a:spLocks noGrp="1"/>
          </p:cNvSpPr>
          <p:nvPr>
            <p:ph type="body" orient="vert" idx="1"/>
          </p:nvPr>
        </p:nvSpPr>
        <p:spPr>
          <a:xfrm>
            <a:off x="628651" y="642935"/>
            <a:ext cx="5303009" cy="467810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902140" y="5927134"/>
            <a:ext cx="2861142" cy="365125"/>
          </a:xfrm>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5" name="Footer Placeholder 4"/>
          <p:cNvSpPr>
            <a:spLocks noGrp="1"/>
          </p:cNvSpPr>
          <p:nvPr>
            <p:ph type="ftr" sz="quarter" idx="11"/>
          </p:nvPr>
        </p:nvSpPr>
        <p:spPr>
          <a:xfrm>
            <a:off x="4902140" y="6315952"/>
            <a:ext cx="2861142" cy="365125"/>
          </a:xfrm>
        </p:spPr>
        <p:txBody>
          <a:bodyPr/>
          <a:lstStyle/>
          <a:p>
            <a:endParaRPr lang="en-US">
              <a:solidFill>
                <a:prstClr val="black">
                  <a:lumMod val="85000"/>
                  <a:lumOff val="15000"/>
                </a:prstClr>
              </a:solidFill>
            </a:endParaRPr>
          </a:p>
        </p:txBody>
      </p:sp>
      <p:sp>
        <p:nvSpPr>
          <p:cNvPr id="6" name="Slide Number Placeholder 5"/>
          <p:cNvSpPr>
            <a:spLocks noGrp="1"/>
          </p:cNvSpPr>
          <p:nvPr>
            <p:ph type="sldNum" sz="quarter" idx="12"/>
          </p:nvPr>
        </p:nvSpPr>
        <p:spPr>
          <a:xfrm>
            <a:off x="8838008" y="5607595"/>
            <a:ext cx="305991" cy="365125"/>
          </a:xfrm>
        </p:spPr>
        <p:txBody>
          <a:bodyPr/>
          <a:lstStyle/>
          <a:p>
            <a:fld id="{FC1B147F-F87E-410F-B779-986FBFEFC4CA}" type="slidenum">
              <a:rPr lang="en-US" smtClean="0">
                <a:solidFill>
                  <a:srgbClr val="F5F5F5"/>
                </a:solidFill>
              </a:rPr>
              <a:pPr/>
              <a:t>‹#›</a:t>
            </a:fld>
            <a:endParaRPr lang="en-US">
              <a:solidFill>
                <a:srgbClr val="F5F5F5"/>
              </a:solidFill>
            </a:endParaRPr>
          </a:p>
        </p:txBody>
      </p:sp>
      <p:cxnSp>
        <p:nvCxnSpPr>
          <p:cNvPr id="13" name="Straight Connector 12"/>
          <p:cNvCxnSpPr/>
          <p:nvPr/>
        </p:nvCxnSpPr>
        <p:spPr>
          <a:xfrm>
            <a:off x="1" y="6199730"/>
            <a:ext cx="7695008"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25813798"/>
      </p:ext>
    </p:extLst>
  </p:cSld>
  <p:clrMapOvr>
    <a:masterClrMapping/>
  </p:clrMapOvr>
  <p:extLst>
    <p:ext uri="{DCECCB84-F9BA-43D5-87BE-67443E8EF086}">
      <p15:sldGuideLst xmlns:p15="http://schemas.microsoft.com/office/powerpoint/2012/main">
        <p15:guide id="1" pos="6456">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1_Title Slide">
    <p:bg>
      <p:bgRef idx="1001">
        <a:schemeClr val="bg2"/>
      </p:bgRef>
    </p:bg>
    <p:spTree>
      <p:nvGrpSpPr>
        <p:cNvPr id="1" name=""/>
        <p:cNvGrpSpPr/>
        <p:nvPr/>
      </p:nvGrpSpPr>
      <p:grpSpPr>
        <a:xfrm>
          <a:off x="0" y="0"/>
          <a:ext cx="0" cy="0"/>
          <a:chOff x="0" y="0"/>
          <a:chExt cx="0" cy="0"/>
        </a:xfrm>
      </p:grpSpPr>
      <p:sp>
        <p:nvSpPr>
          <p:cNvPr id="12" name="Freeform 6"/>
          <p:cNvSpPr/>
          <p:nvPr/>
        </p:nvSpPr>
        <p:spPr bwMode="auto">
          <a:xfrm>
            <a:off x="8838008" y="1189204"/>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2"/>
          </a:solidFill>
          <a:ln w="0">
            <a:noFill/>
            <a:prstDash val="solid"/>
            <a:round/>
            <a:headEnd/>
            <a:tailEnd/>
          </a:ln>
        </p:spPr>
      </p:sp>
      <p:sp>
        <p:nvSpPr>
          <p:cNvPr id="2" name="Title 1"/>
          <p:cNvSpPr>
            <a:spLocks noGrp="1"/>
          </p:cNvSpPr>
          <p:nvPr>
            <p:ph type="ctrTitle"/>
          </p:nvPr>
        </p:nvSpPr>
        <p:spPr>
          <a:xfrm>
            <a:off x="816685" y="1143296"/>
            <a:ext cx="5275772" cy="4268965"/>
          </a:xfrm>
        </p:spPr>
        <p:txBody>
          <a:bodyPr anchor="t">
            <a:normAutofit/>
          </a:bodyPr>
          <a:lstStyle>
            <a:lvl1pPr algn="l">
              <a:lnSpc>
                <a:spcPct val="85000"/>
              </a:lnSpc>
              <a:defRPr sz="7700" cap="all" baseline="0">
                <a:solidFill>
                  <a:schemeClr val="tx2"/>
                </a:solidFill>
              </a:defRPr>
            </a:lvl1pPr>
          </a:lstStyle>
          <a:p>
            <a:r>
              <a:rPr lang="en-US"/>
              <a:t>Click to edit Master title style</a:t>
            </a:r>
          </a:p>
        </p:txBody>
      </p:sp>
      <p:sp>
        <p:nvSpPr>
          <p:cNvPr id="3" name="Subtitle 2"/>
          <p:cNvSpPr>
            <a:spLocks noGrp="1"/>
          </p:cNvSpPr>
          <p:nvPr>
            <p:ph type="subTitle" idx="1"/>
          </p:nvPr>
        </p:nvSpPr>
        <p:spPr>
          <a:xfrm>
            <a:off x="816685" y="5537928"/>
            <a:ext cx="5275772" cy="706355"/>
          </a:xfrm>
        </p:spPr>
        <p:txBody>
          <a:bodyPr>
            <a:normAutofit/>
          </a:bodyPr>
          <a:lstStyle>
            <a:lvl1pPr marL="0" indent="0" algn="l">
              <a:lnSpc>
                <a:spcPct val="114000"/>
              </a:lnSpc>
              <a:spcBef>
                <a:spcPts val="0"/>
              </a:spcBef>
              <a:buNone/>
              <a:defRPr sz="2000" b="0" i="1"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a:xfrm>
            <a:off x="816686" y="6314443"/>
            <a:ext cx="1197467" cy="365125"/>
          </a:xfrm>
        </p:spPr>
        <p:txBody>
          <a:bodyPr/>
          <a:lstStyle>
            <a:lvl1pPr algn="l">
              <a:defRPr sz="1200">
                <a:solidFill>
                  <a:schemeClr val="tx2"/>
                </a:solidFill>
              </a:defRPr>
            </a:lvl1pPr>
          </a:lstStyle>
          <a:p>
            <a:fld id="{C86E9DD2-A713-4E35-8CEC-CF06A693EBDE}" type="datetimeFigureOut">
              <a:rPr lang="en-US" smtClean="0">
                <a:solidFill>
                  <a:srgbClr val="F5F5F5"/>
                </a:solidFill>
              </a:rPr>
              <a:pPr/>
              <a:t>2/10/2025</a:t>
            </a:fld>
            <a:endParaRPr lang="en-US">
              <a:solidFill>
                <a:srgbClr val="F5F5F5"/>
              </a:solidFill>
            </a:endParaRPr>
          </a:p>
        </p:txBody>
      </p:sp>
      <p:sp>
        <p:nvSpPr>
          <p:cNvPr id="5" name="Footer Placeholder 4"/>
          <p:cNvSpPr>
            <a:spLocks noGrp="1"/>
          </p:cNvSpPr>
          <p:nvPr>
            <p:ph type="ftr" sz="quarter" idx="11"/>
          </p:nvPr>
        </p:nvSpPr>
        <p:spPr>
          <a:xfrm>
            <a:off x="2250445" y="6314443"/>
            <a:ext cx="3842012" cy="365125"/>
          </a:xfrm>
        </p:spPr>
        <p:txBody>
          <a:bodyPr/>
          <a:lstStyle>
            <a:lvl1pPr algn="l">
              <a:defRPr b="0">
                <a:solidFill>
                  <a:schemeClr val="tx2"/>
                </a:solidFill>
              </a:defRPr>
            </a:lvl1pPr>
          </a:lstStyle>
          <a:p>
            <a:endParaRPr lang="en-US">
              <a:solidFill>
                <a:srgbClr val="F5F5F5"/>
              </a:solidFill>
            </a:endParaRPr>
          </a:p>
        </p:txBody>
      </p:sp>
      <p:sp>
        <p:nvSpPr>
          <p:cNvPr id="6" name="Slide Number Placeholder 5"/>
          <p:cNvSpPr>
            <a:spLocks noGrp="1"/>
          </p:cNvSpPr>
          <p:nvPr>
            <p:ph type="sldNum" sz="quarter" idx="12"/>
          </p:nvPr>
        </p:nvSpPr>
        <p:spPr>
          <a:xfrm>
            <a:off x="8838008" y="1416219"/>
            <a:ext cx="305991" cy="365125"/>
          </a:xfrm>
        </p:spPr>
        <p:txBody>
          <a:bodyPr/>
          <a:lstStyle>
            <a:lvl1pPr algn="r">
              <a:defRPr>
                <a:solidFill>
                  <a:schemeClr val="bg2"/>
                </a:solidFill>
              </a:defRPr>
            </a:lvl1pPr>
          </a:lstStyle>
          <a:p>
            <a:fld id="{FC1B147F-F87E-410F-B779-986FBFEFC4CA}" type="slidenum">
              <a:rPr lang="en-US" smtClean="0">
                <a:solidFill>
                  <a:srgbClr val="1D1A1D"/>
                </a:solidFill>
              </a:rPr>
              <a:pPr/>
              <a:t>‹#›</a:t>
            </a:fld>
            <a:endParaRPr lang="en-US">
              <a:solidFill>
                <a:srgbClr val="1D1A1D"/>
              </a:solidFill>
            </a:endParaRPr>
          </a:p>
        </p:txBody>
      </p:sp>
      <p:cxnSp>
        <p:nvCxnSpPr>
          <p:cNvPr id="9" name="Straight Connector 8"/>
          <p:cNvCxnSpPr/>
          <p:nvPr/>
        </p:nvCxnSpPr>
        <p:spPr>
          <a:xfrm>
            <a:off x="580391" y="1257300"/>
            <a:ext cx="0" cy="560070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55781545"/>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792">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5" name="Footer Placeholder 4"/>
          <p:cNvSpPr>
            <a:spLocks noGrp="1"/>
          </p:cNvSpPr>
          <p:nvPr>
            <p:ph type="ftr" sz="quarter" idx="11"/>
          </p:nvPr>
        </p:nvSpPr>
        <p:spPr/>
        <p:txBody>
          <a:bodyPr/>
          <a:lstStyle/>
          <a:p>
            <a:endParaRPr lang="en-US">
              <a:solidFill>
                <a:prstClr val="black">
                  <a:lumMod val="85000"/>
                  <a:lumOff val="15000"/>
                </a:prstClr>
              </a:solidFill>
            </a:endParaRPr>
          </a:p>
        </p:txBody>
      </p:sp>
      <p:sp>
        <p:nvSpPr>
          <p:cNvPr id="6" name="Slide Number Placeholder 5"/>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25528232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7" name="Freeform 6"/>
          <p:cNvSpPr/>
          <p:nvPr/>
        </p:nvSpPr>
        <p:spPr bwMode="auto">
          <a:xfrm>
            <a:off x="8838008" y="1393748"/>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1">
              <a:lumMod val="85000"/>
              <a:lumOff val="15000"/>
            </a:schemeClr>
          </a:solidFill>
          <a:ln w="0">
            <a:noFill/>
            <a:prstDash val="solid"/>
            <a:round/>
            <a:headEnd/>
            <a:tailEnd/>
          </a:ln>
        </p:spPr>
      </p:sp>
      <p:sp>
        <p:nvSpPr>
          <p:cNvPr id="2" name="Title 1"/>
          <p:cNvSpPr>
            <a:spLocks noGrp="1"/>
          </p:cNvSpPr>
          <p:nvPr>
            <p:ph type="title"/>
          </p:nvPr>
        </p:nvSpPr>
        <p:spPr>
          <a:xfrm>
            <a:off x="1460756" y="2571725"/>
            <a:ext cx="6222491" cy="3286153"/>
          </a:xfrm>
        </p:spPr>
        <p:txBody>
          <a:bodyPr anchor="t">
            <a:normAutofit/>
          </a:bodyPr>
          <a:lstStyle>
            <a:lvl1pPr>
              <a:lnSpc>
                <a:spcPct val="85000"/>
              </a:lnSpc>
              <a:defRPr sz="7700" cap="all" baseline="0">
                <a:solidFill>
                  <a:schemeClr val="tx1">
                    <a:lumMod val="85000"/>
                    <a:lumOff val="15000"/>
                  </a:schemeClr>
                </a:solidFill>
              </a:defRPr>
            </a:lvl1pPr>
          </a:lstStyle>
          <a:p>
            <a:r>
              <a:rPr lang="en-US"/>
              <a:t>Click to edit Master title style</a:t>
            </a:r>
          </a:p>
        </p:txBody>
      </p:sp>
      <p:sp>
        <p:nvSpPr>
          <p:cNvPr id="3" name="Text Placeholder 2"/>
          <p:cNvSpPr>
            <a:spLocks noGrp="1"/>
          </p:cNvSpPr>
          <p:nvPr>
            <p:ph type="body" idx="1"/>
          </p:nvPr>
        </p:nvSpPr>
        <p:spPr>
          <a:xfrm>
            <a:off x="1460755" y="1393748"/>
            <a:ext cx="6301072" cy="819150"/>
          </a:xfrm>
        </p:spPr>
        <p:txBody>
          <a:bodyPr anchor="ctr">
            <a:normAutofit/>
          </a:bodyPr>
          <a:lstStyle>
            <a:lvl1pPr marL="0" indent="0" algn="r">
              <a:lnSpc>
                <a:spcPct val="113000"/>
              </a:lnSpc>
              <a:spcBef>
                <a:spcPts val="0"/>
              </a:spcBef>
              <a:buNone/>
              <a:defRPr sz="2000" b="0" i="1" baseline="0">
                <a:solidFill>
                  <a:schemeClr val="tx1">
                    <a:lumMod val="85000"/>
                    <a:lumOff val="1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6557217" y="6314442"/>
            <a:ext cx="1197467" cy="365125"/>
          </a:xfrm>
        </p:spPr>
        <p:txBody>
          <a:bodyPr/>
          <a:lstStyle>
            <a:lvl1pPr>
              <a:defRPr sz="1200">
                <a:solidFill>
                  <a:schemeClr val="tx1">
                    <a:lumMod val="85000"/>
                    <a:lumOff val="15000"/>
                  </a:schemeClr>
                </a:solidFill>
              </a:defRPr>
            </a:lvl1p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5" name="Footer Placeholder 4"/>
          <p:cNvSpPr>
            <a:spLocks noGrp="1"/>
          </p:cNvSpPr>
          <p:nvPr>
            <p:ph type="ftr" sz="quarter" idx="11"/>
          </p:nvPr>
        </p:nvSpPr>
        <p:spPr>
          <a:xfrm>
            <a:off x="1460755" y="6314443"/>
            <a:ext cx="4860170" cy="365125"/>
          </a:xfrm>
        </p:spPr>
        <p:txBody>
          <a:bodyPr/>
          <a:lstStyle>
            <a:lvl1pPr>
              <a:defRPr b="0">
                <a:solidFill>
                  <a:schemeClr val="tx1">
                    <a:lumMod val="85000"/>
                    <a:lumOff val="15000"/>
                  </a:schemeClr>
                </a:solidFill>
              </a:defRPr>
            </a:lvl1pPr>
          </a:lstStyle>
          <a:p>
            <a:endParaRPr lang="en-US">
              <a:solidFill>
                <a:prstClr val="black">
                  <a:lumMod val="85000"/>
                  <a:lumOff val="15000"/>
                </a:prstClr>
              </a:solidFill>
            </a:endParaRPr>
          </a:p>
        </p:txBody>
      </p:sp>
      <p:sp>
        <p:nvSpPr>
          <p:cNvPr id="6" name="Slide Number Placeholder 5"/>
          <p:cNvSpPr>
            <a:spLocks noGrp="1"/>
          </p:cNvSpPr>
          <p:nvPr>
            <p:ph type="sldNum" sz="quarter" idx="12"/>
          </p:nvPr>
        </p:nvSpPr>
        <p:spPr>
          <a:xfrm>
            <a:off x="8838008" y="1620763"/>
            <a:ext cx="305991" cy="365125"/>
          </a:xfrm>
        </p:spPr>
        <p:txBody>
          <a:bodyPr/>
          <a:lstStyle>
            <a:lvl1pPr>
              <a:defRPr>
                <a:solidFill>
                  <a:schemeClr val="bg2"/>
                </a:solidFill>
              </a:defRPr>
            </a:lvl1pPr>
          </a:lstStyle>
          <a:p>
            <a:fld id="{FC1B147F-F87E-410F-B779-986FBFEFC4CA}" type="slidenum">
              <a:rPr lang="en-US" smtClean="0">
                <a:solidFill>
                  <a:srgbClr val="F5F5F5"/>
                </a:solidFill>
              </a:rPr>
              <a:pPr/>
              <a:t>‹#›</a:t>
            </a:fld>
            <a:endParaRPr lang="en-US">
              <a:solidFill>
                <a:srgbClr val="F5F5F5"/>
              </a:solidFill>
            </a:endParaRPr>
          </a:p>
        </p:txBody>
      </p:sp>
      <p:cxnSp>
        <p:nvCxnSpPr>
          <p:cNvPr id="10" name="Straight Connector 9"/>
          <p:cNvCxnSpPr/>
          <p:nvPr/>
        </p:nvCxnSpPr>
        <p:spPr>
          <a:xfrm flipH="1">
            <a:off x="2" y="6178167"/>
            <a:ext cx="7683245"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79195118"/>
      </p:ext>
    </p:extLst>
  </p:cSld>
  <p:clrMapOvr>
    <a:masterClrMapping/>
  </p:clrMapOvr>
  <p:extLst>
    <p:ext uri="{DCECCB84-F9BA-43D5-87BE-67443E8EF086}">
      <p15:sldGuideLst xmlns:p15="http://schemas.microsoft.com/office/powerpoint/2012/main">
        <p15:guide id="1" pos="6456">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0" y="540628"/>
            <a:ext cx="4686300" cy="248894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886200" y="3712467"/>
            <a:ext cx="4686300" cy="24822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6" name="Footer Placeholder 5"/>
          <p:cNvSpPr>
            <a:spLocks noGrp="1"/>
          </p:cNvSpPr>
          <p:nvPr>
            <p:ph type="ftr" sz="quarter" idx="11"/>
          </p:nvPr>
        </p:nvSpPr>
        <p:spPr/>
        <p:txBody>
          <a:bodyPr/>
          <a:lstStyle/>
          <a:p>
            <a:endParaRPr lang="en-US">
              <a:solidFill>
                <a:prstClr val="black">
                  <a:lumMod val="85000"/>
                  <a:lumOff val="15000"/>
                </a:prstClr>
              </a:solidFill>
            </a:endParaRPr>
          </a:p>
        </p:txBody>
      </p:sp>
      <p:sp>
        <p:nvSpPr>
          <p:cNvPr id="7" name="Slide Number Placeholder 6"/>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1793915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71500" y="557784"/>
            <a:ext cx="2873502" cy="4956048"/>
          </a:xfrm>
        </p:spPr>
        <p:txBody>
          <a:bodyPr/>
          <a:lstStyle/>
          <a:p>
            <a:r>
              <a:rPr lang="en-US"/>
              <a:t>Click to edit Master title style</a:t>
            </a:r>
          </a:p>
        </p:txBody>
      </p:sp>
      <p:sp>
        <p:nvSpPr>
          <p:cNvPr id="3" name="Text Placeholder 2"/>
          <p:cNvSpPr>
            <a:spLocks noGrp="1"/>
          </p:cNvSpPr>
          <p:nvPr>
            <p:ph type="body" idx="1"/>
          </p:nvPr>
        </p:nvSpPr>
        <p:spPr>
          <a:xfrm>
            <a:off x="3886200" y="558065"/>
            <a:ext cx="4684014" cy="914400"/>
          </a:xfrm>
        </p:spPr>
        <p:txBody>
          <a:bodyPr anchor="b">
            <a:normAutofit/>
          </a:bodyPr>
          <a:lstStyle>
            <a:lvl1pPr marL="0" indent="0">
              <a:lnSpc>
                <a:spcPct val="113000"/>
              </a:lnSpc>
              <a:spcBef>
                <a:spcPts val="0"/>
              </a:spcBef>
              <a:buNone/>
              <a:defRPr sz="2400" b="0" i="1" baseline="0">
                <a:solidFill>
                  <a:schemeClr val="tx1">
                    <a:lumMod val="85000"/>
                    <a:lumOff val="1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0" y="1526671"/>
            <a:ext cx="4684014" cy="17556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886200" y="3700826"/>
            <a:ext cx="4686300" cy="914400"/>
          </a:xfrm>
        </p:spPr>
        <p:txBody>
          <a:bodyPr anchor="b">
            <a:normAutofit/>
          </a:bodyPr>
          <a:lstStyle>
            <a:lvl1pPr marL="0" indent="0">
              <a:buNone/>
              <a:defRPr sz="2400" b="0" i="1" baseline="0">
                <a:solidFill>
                  <a:schemeClr val="tx1">
                    <a:lumMod val="85000"/>
                    <a:lumOff val="1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86200" y="4669432"/>
            <a:ext cx="4684014" cy="17556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8" name="Footer Placeholder 7"/>
          <p:cNvSpPr>
            <a:spLocks noGrp="1"/>
          </p:cNvSpPr>
          <p:nvPr>
            <p:ph type="ftr" sz="quarter" idx="11"/>
          </p:nvPr>
        </p:nvSpPr>
        <p:spPr/>
        <p:txBody>
          <a:bodyPr/>
          <a:lstStyle/>
          <a:p>
            <a:endParaRPr lang="en-US">
              <a:solidFill>
                <a:prstClr val="black">
                  <a:lumMod val="85000"/>
                  <a:lumOff val="15000"/>
                </a:prstClr>
              </a:solidFill>
            </a:endParaRPr>
          </a:p>
        </p:txBody>
      </p:sp>
      <p:sp>
        <p:nvSpPr>
          <p:cNvPr id="9" name="Slide Number Placeholder 8"/>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22558350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4" name="Footer Placeholder 3"/>
          <p:cNvSpPr>
            <a:spLocks noGrp="1"/>
          </p:cNvSpPr>
          <p:nvPr>
            <p:ph type="ftr" sz="quarter" idx="11"/>
          </p:nvPr>
        </p:nvSpPr>
        <p:spPr/>
        <p:txBody>
          <a:bodyPr/>
          <a:lstStyle/>
          <a:p>
            <a:endParaRPr lang="en-US">
              <a:solidFill>
                <a:prstClr val="black">
                  <a:lumMod val="85000"/>
                  <a:lumOff val="15000"/>
                </a:prstClr>
              </a:solidFill>
            </a:endParaRPr>
          </a:p>
        </p:txBody>
      </p:sp>
      <p:sp>
        <p:nvSpPr>
          <p:cNvPr id="5" name="Slide Number Placeholder 4"/>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10904208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3" name="Footer Placeholder 2"/>
          <p:cNvSpPr>
            <a:spLocks noGrp="1"/>
          </p:cNvSpPr>
          <p:nvPr>
            <p:ph type="ftr" sz="quarter" idx="11"/>
          </p:nvPr>
        </p:nvSpPr>
        <p:spPr/>
        <p:txBody>
          <a:bodyPr/>
          <a:lstStyle/>
          <a:p>
            <a:endParaRPr lang="en-US">
              <a:solidFill>
                <a:prstClr val="black">
                  <a:lumMod val="85000"/>
                  <a:lumOff val="15000"/>
                </a:prstClr>
              </a:solidFill>
            </a:endParaRPr>
          </a:p>
        </p:txBody>
      </p:sp>
      <p:sp>
        <p:nvSpPr>
          <p:cNvPr id="4" name="Slide Number Placeholder 3"/>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12701783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71500" y="555479"/>
            <a:ext cx="2879082" cy="1921022"/>
          </a:xfrm>
        </p:spPr>
        <p:txBody>
          <a:bodyPr anchor="t">
            <a:noAutofit/>
          </a:bodyPr>
          <a:lstStyle>
            <a:lvl1pPr>
              <a:lnSpc>
                <a:spcPct val="93000"/>
              </a:lnSpc>
              <a:defRPr sz="4000"/>
            </a:lvl1pPr>
          </a:lstStyle>
          <a:p>
            <a:r>
              <a:rPr lang="en-US"/>
              <a:t>Click to edit Master title style</a:t>
            </a:r>
          </a:p>
        </p:txBody>
      </p:sp>
      <p:sp>
        <p:nvSpPr>
          <p:cNvPr id="3" name="Content Placeholder 2"/>
          <p:cNvSpPr>
            <a:spLocks noGrp="1"/>
          </p:cNvSpPr>
          <p:nvPr>
            <p:ph idx="1"/>
          </p:nvPr>
        </p:nvSpPr>
        <p:spPr>
          <a:xfrm>
            <a:off x="3886200" y="564147"/>
            <a:ext cx="4686300" cy="5622644"/>
          </a:xfrm>
        </p:spPr>
        <p:txBody>
          <a:bodyPr/>
          <a:lstStyle>
            <a:lvl1pPr>
              <a:lnSpc>
                <a:spcPct val="112000"/>
              </a:lnSpc>
              <a:defRPr sz="2000"/>
            </a:lvl1pPr>
            <a:lvl2pPr>
              <a:lnSpc>
                <a:spcPct val="112000"/>
              </a:lnSpc>
              <a:defRPr sz="1800"/>
            </a:lvl2pPr>
            <a:lvl3pPr>
              <a:lnSpc>
                <a:spcPct val="112000"/>
              </a:lnSpc>
              <a:defRPr sz="1600"/>
            </a:lvl3pPr>
            <a:lvl4pPr>
              <a:lnSpc>
                <a:spcPct val="112000"/>
              </a:lnSpc>
              <a:defRPr sz="1400"/>
            </a:lvl4pPr>
            <a:lvl5pPr>
              <a:lnSpc>
                <a:spcPct val="112000"/>
              </a:lnSpc>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71500" y="2621515"/>
            <a:ext cx="2879082" cy="3239537"/>
          </a:xfrm>
        </p:spPr>
        <p:txBody>
          <a:bodyPr/>
          <a:lstStyle>
            <a:lvl1pPr marL="0" indent="0" algn="r">
              <a:lnSpc>
                <a:spcPct val="125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6" name="Footer Placeholder 5"/>
          <p:cNvSpPr>
            <a:spLocks noGrp="1"/>
          </p:cNvSpPr>
          <p:nvPr>
            <p:ph type="ftr" sz="quarter" idx="11"/>
          </p:nvPr>
        </p:nvSpPr>
        <p:spPr/>
        <p:txBody>
          <a:bodyPr/>
          <a:lstStyle/>
          <a:p>
            <a:endParaRPr lang="en-US">
              <a:solidFill>
                <a:prstClr val="black">
                  <a:lumMod val="85000"/>
                  <a:lumOff val="15000"/>
                </a:prstClr>
              </a:solidFill>
            </a:endParaRPr>
          </a:p>
        </p:txBody>
      </p:sp>
      <p:sp>
        <p:nvSpPr>
          <p:cNvPr id="7" name="Slide Number Placeholder 6"/>
          <p:cNvSpPr>
            <a:spLocks noGrp="1"/>
          </p:cNvSpPr>
          <p:nvPr>
            <p:ph type="sldNum" sz="quarter" idx="12"/>
          </p:nvPr>
        </p:nvSpPr>
        <p:spPr/>
        <p:txBody>
          <a:bodyPr/>
          <a:lstStyle/>
          <a:p>
            <a:fld id="{FC1B147F-F87E-410F-B779-986FBFEFC4CA}" type="slidenum">
              <a:rPr lang="en-US" smtClean="0">
                <a:solidFill>
                  <a:srgbClr val="F5F5F5"/>
                </a:solidFill>
              </a:rPr>
              <a:pPr/>
              <a:t>‹#›</a:t>
            </a:fld>
            <a:endParaRPr lang="en-US">
              <a:solidFill>
                <a:srgbClr val="F5F5F5"/>
              </a:solidFill>
            </a:endParaRPr>
          </a:p>
        </p:txBody>
      </p:sp>
    </p:spTree>
    <p:extLst>
      <p:ext uri="{BB962C8B-B14F-4D97-AF65-F5344CB8AC3E}">
        <p14:creationId xmlns:p14="http://schemas.microsoft.com/office/powerpoint/2010/main" val="17838661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0" name="Freeform 6"/>
          <p:cNvSpPr/>
          <p:nvPr/>
        </p:nvSpPr>
        <p:spPr bwMode="auto">
          <a:xfrm>
            <a:off x="8838008" y="5380580"/>
            <a:ext cx="305991"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1">
              <a:lumMod val="85000"/>
              <a:lumOff val="15000"/>
            </a:schemeClr>
          </a:solidFill>
          <a:ln w="0">
            <a:noFill/>
            <a:prstDash val="solid"/>
            <a:round/>
            <a:headEnd/>
            <a:tailEnd/>
          </a:ln>
        </p:spPr>
      </p:sp>
      <p:sp>
        <p:nvSpPr>
          <p:cNvPr id="2" name="Title Placeholder 1"/>
          <p:cNvSpPr>
            <a:spLocks noGrp="1"/>
          </p:cNvSpPr>
          <p:nvPr>
            <p:ph type="title"/>
          </p:nvPr>
        </p:nvSpPr>
        <p:spPr>
          <a:xfrm>
            <a:off x="571501" y="559678"/>
            <a:ext cx="2875430" cy="4952492"/>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p:cNvSpPr>
            <a:spLocks noGrp="1"/>
          </p:cNvSpPr>
          <p:nvPr>
            <p:ph type="body" idx="1"/>
          </p:nvPr>
        </p:nvSpPr>
        <p:spPr>
          <a:xfrm>
            <a:off x="3886201" y="569066"/>
            <a:ext cx="4686299" cy="565515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71501" y="5930063"/>
            <a:ext cx="2861142" cy="365125"/>
          </a:xfrm>
          <a:prstGeom prst="rect">
            <a:avLst/>
          </a:prstGeom>
        </p:spPr>
        <p:txBody>
          <a:bodyPr vert="horz" lIns="91440" tIns="45720" rIns="91440" bIns="45720" rtlCol="0" anchor="t"/>
          <a:lstStyle>
            <a:lvl1pPr algn="r">
              <a:defRPr sz="1000" b="0" i="1" baseline="0">
                <a:solidFill>
                  <a:schemeClr val="tx1">
                    <a:lumMod val="85000"/>
                    <a:lumOff val="15000"/>
                  </a:schemeClr>
                </a:solidFill>
                <a:latin typeface="+mj-lt"/>
              </a:defRPr>
            </a:lvl1pPr>
          </a:lstStyle>
          <a:p>
            <a:fld id="{C86E9DD2-A713-4E35-8CEC-CF06A693EBDE}" type="datetimeFigureOut">
              <a:rPr lang="en-US" smtClean="0">
                <a:solidFill>
                  <a:prstClr val="black">
                    <a:lumMod val="85000"/>
                    <a:lumOff val="15000"/>
                  </a:prstClr>
                </a:solidFill>
              </a:rPr>
              <a:pPr/>
              <a:t>2/10/2025</a:t>
            </a:fld>
            <a:endParaRPr lang="en-US">
              <a:solidFill>
                <a:prstClr val="black">
                  <a:lumMod val="85000"/>
                  <a:lumOff val="15000"/>
                </a:prstClr>
              </a:solidFill>
            </a:endParaRPr>
          </a:p>
        </p:txBody>
      </p:sp>
      <p:sp>
        <p:nvSpPr>
          <p:cNvPr id="5" name="Footer Placeholder 4"/>
          <p:cNvSpPr>
            <a:spLocks noGrp="1"/>
          </p:cNvSpPr>
          <p:nvPr>
            <p:ph type="ftr" sz="quarter" idx="3"/>
          </p:nvPr>
        </p:nvSpPr>
        <p:spPr>
          <a:xfrm>
            <a:off x="571501" y="6314443"/>
            <a:ext cx="2861142" cy="365125"/>
          </a:xfrm>
          <a:prstGeom prst="rect">
            <a:avLst/>
          </a:prstGeom>
        </p:spPr>
        <p:txBody>
          <a:bodyPr vert="horz" lIns="91440" tIns="45720" rIns="91440" bIns="45720" rtlCol="0" anchor="t"/>
          <a:lstStyle>
            <a:lvl1pPr algn="r">
              <a:defRPr sz="1200" b="1" i="1" baseline="0">
                <a:solidFill>
                  <a:schemeClr val="tx1">
                    <a:lumMod val="85000"/>
                    <a:lumOff val="15000"/>
                  </a:schemeClr>
                </a:solidFill>
                <a:latin typeface="+mj-lt"/>
              </a:defRPr>
            </a:lvl1pPr>
          </a:lstStyle>
          <a:p>
            <a:endParaRPr lang="en-US">
              <a:solidFill>
                <a:prstClr val="black">
                  <a:lumMod val="85000"/>
                  <a:lumOff val="15000"/>
                </a:prstClr>
              </a:solidFill>
            </a:endParaRPr>
          </a:p>
        </p:txBody>
      </p:sp>
      <p:sp>
        <p:nvSpPr>
          <p:cNvPr id="6" name="Slide Number Placeholder 5"/>
          <p:cNvSpPr>
            <a:spLocks noGrp="1"/>
          </p:cNvSpPr>
          <p:nvPr>
            <p:ph type="sldNum" sz="quarter" idx="4"/>
          </p:nvPr>
        </p:nvSpPr>
        <p:spPr>
          <a:xfrm>
            <a:off x="8838008" y="5607595"/>
            <a:ext cx="305991" cy="365125"/>
          </a:xfrm>
          <a:prstGeom prst="rect">
            <a:avLst/>
          </a:prstGeom>
        </p:spPr>
        <p:txBody>
          <a:bodyPr vert="horz" lIns="91440" tIns="45720" rIns="91440" bIns="45720" rtlCol="0" anchor="ctr"/>
          <a:lstStyle>
            <a:lvl1pPr algn="r">
              <a:defRPr sz="1200" b="0" i="1" baseline="0">
                <a:solidFill>
                  <a:schemeClr val="bg2"/>
                </a:solidFill>
                <a:latin typeface="+mj-lt"/>
              </a:defRPr>
            </a:lvl1pPr>
          </a:lstStyle>
          <a:p>
            <a:fld id="{FC1B147F-F87E-410F-B779-986FBFEFC4CA}" type="slidenum">
              <a:rPr lang="en-US" smtClean="0">
                <a:solidFill>
                  <a:srgbClr val="F5F5F5"/>
                </a:solidFill>
              </a:rPr>
              <a:pPr/>
              <a:t>‹#›</a:t>
            </a:fld>
            <a:endParaRPr lang="en-US">
              <a:solidFill>
                <a:srgbClr val="F5F5F5"/>
              </a:solidFill>
            </a:endParaRPr>
          </a:p>
        </p:txBody>
      </p:sp>
      <p:cxnSp>
        <p:nvCxnSpPr>
          <p:cNvPr id="10" name="Straight Connector 9"/>
          <p:cNvCxnSpPr/>
          <p:nvPr/>
        </p:nvCxnSpPr>
        <p:spPr>
          <a:xfrm>
            <a:off x="0" y="6199730"/>
            <a:ext cx="3371850"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2906296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r" defTabSz="914400" rtl="0" eaLnBrk="1" latinLnBrk="0" hangingPunct="1">
        <a:lnSpc>
          <a:spcPct val="90000"/>
        </a:lnSpc>
        <a:spcBef>
          <a:spcPct val="0"/>
        </a:spcBef>
        <a:buNone/>
        <a:defRPr sz="5000" b="0" i="1" kern="1200" baseline="0">
          <a:solidFill>
            <a:schemeClr val="tx1">
              <a:lumMod val="85000"/>
              <a:lumOff val="15000"/>
            </a:schemeClr>
          </a:solidFill>
          <a:latin typeface="+mj-lt"/>
          <a:ea typeface="+mj-ea"/>
          <a:cs typeface="+mj-cs"/>
        </a:defRPr>
      </a:lvl1pPr>
    </p:titleStyle>
    <p:bodyStyle>
      <a:lvl1pPr marL="283464" indent="-283464" algn="l" defTabSz="914400" rtl="0" eaLnBrk="1" latinLnBrk="0" hangingPunct="1">
        <a:lnSpc>
          <a:spcPct val="112000"/>
        </a:lnSpc>
        <a:spcBef>
          <a:spcPts val="900"/>
        </a:spcBef>
        <a:buFont typeface="Arial" panose="020B0604020202020204" pitchFamily="34" charset="0"/>
        <a:buChar char="•"/>
        <a:defRPr sz="2000" kern="1200" baseline="0">
          <a:solidFill>
            <a:schemeClr val="tx1">
              <a:lumMod val="85000"/>
              <a:lumOff val="15000"/>
            </a:schemeClr>
          </a:solidFill>
          <a:latin typeface="+mn-lt"/>
          <a:ea typeface="+mn-ea"/>
          <a:cs typeface="+mn-cs"/>
        </a:defRPr>
      </a:lvl1pPr>
      <a:lvl2pPr marL="685800" indent="-283464" algn="l" defTabSz="914400" rtl="0" eaLnBrk="1" latinLnBrk="0" hangingPunct="1">
        <a:lnSpc>
          <a:spcPct val="112000"/>
        </a:lnSpc>
        <a:spcBef>
          <a:spcPts val="900"/>
        </a:spcBef>
        <a:buFont typeface="Corbel" panose="020B0503020204020204" pitchFamily="34" charset="0"/>
        <a:buChar char="–"/>
        <a:defRPr sz="1800" kern="1200" baseline="0">
          <a:solidFill>
            <a:schemeClr val="tx1">
              <a:lumMod val="85000"/>
              <a:lumOff val="15000"/>
            </a:schemeClr>
          </a:solidFill>
          <a:latin typeface="+mn-lt"/>
          <a:ea typeface="+mn-ea"/>
          <a:cs typeface="+mn-cs"/>
        </a:defRPr>
      </a:lvl2pPr>
      <a:lvl3pPr marL="1143000" indent="-283464" algn="l" defTabSz="914400" rtl="0" eaLnBrk="1" latinLnBrk="0" hangingPunct="1">
        <a:lnSpc>
          <a:spcPct val="112000"/>
        </a:lnSpc>
        <a:spcBef>
          <a:spcPts val="900"/>
        </a:spcBef>
        <a:buFont typeface="Arial" panose="020B0604020202020204" pitchFamily="34" charset="0"/>
        <a:buChar char="•"/>
        <a:defRPr sz="1600" kern="1200" baseline="0">
          <a:solidFill>
            <a:schemeClr val="tx1">
              <a:lumMod val="85000"/>
              <a:lumOff val="15000"/>
            </a:schemeClr>
          </a:solidFill>
          <a:latin typeface="+mn-lt"/>
          <a:ea typeface="+mn-ea"/>
          <a:cs typeface="+mn-cs"/>
        </a:defRPr>
      </a:lvl3pPr>
      <a:lvl4pPr marL="1600200" indent="-283464" algn="l" defTabSz="914400" rtl="0" eaLnBrk="1" latinLnBrk="0" hangingPunct="1">
        <a:lnSpc>
          <a:spcPct val="112000"/>
        </a:lnSpc>
        <a:spcBef>
          <a:spcPts val="900"/>
        </a:spcBef>
        <a:buFont typeface="Corbel" panose="020B0503020204020204" pitchFamily="34" charset="0"/>
        <a:buChar char="–"/>
        <a:defRPr sz="1400" kern="1200" baseline="0">
          <a:solidFill>
            <a:schemeClr val="tx1">
              <a:lumMod val="85000"/>
              <a:lumOff val="15000"/>
            </a:schemeClr>
          </a:solidFill>
          <a:latin typeface="+mn-lt"/>
          <a:ea typeface="+mn-ea"/>
          <a:cs typeface="+mn-cs"/>
        </a:defRPr>
      </a:lvl4pPr>
      <a:lvl5pPr marL="2057400" indent="-283464" algn="l" defTabSz="914400" rtl="0" eaLnBrk="1" latinLnBrk="0" hangingPunct="1">
        <a:lnSpc>
          <a:spcPct val="112000"/>
        </a:lnSpc>
        <a:spcBef>
          <a:spcPts val="900"/>
        </a:spcBef>
        <a:buFont typeface="Arial" panose="020B0604020202020204" pitchFamily="34" charset="0"/>
        <a:buChar char="•"/>
        <a:defRPr sz="1400" i="1" kern="1200" baseline="0">
          <a:solidFill>
            <a:schemeClr val="tx1">
              <a:lumMod val="85000"/>
              <a:lumOff val="15000"/>
            </a:schemeClr>
          </a:solidFill>
          <a:latin typeface="+mn-lt"/>
          <a:ea typeface="+mn-ea"/>
          <a:cs typeface="+mn-cs"/>
        </a:defRPr>
      </a:lvl5pPr>
      <a:lvl6pPr marL="2514600" indent="-283464" algn="l" defTabSz="914400" rtl="0" eaLnBrk="1" latinLnBrk="0" hangingPunct="1">
        <a:lnSpc>
          <a:spcPct val="112000"/>
        </a:lnSpc>
        <a:spcBef>
          <a:spcPts val="1300"/>
        </a:spcBef>
        <a:buFont typeface="Corbel" panose="020B0503020204020204" pitchFamily="34" charset="0"/>
        <a:buChar char="–"/>
        <a:defRPr sz="1400" kern="1200">
          <a:solidFill>
            <a:schemeClr val="tx1">
              <a:lumMod val="85000"/>
              <a:lumOff val="15000"/>
            </a:schemeClr>
          </a:solidFill>
          <a:latin typeface="+mn-lt"/>
          <a:ea typeface="+mn-ea"/>
          <a:cs typeface="+mn-cs"/>
        </a:defRPr>
      </a:lvl6pPr>
      <a:lvl7pPr marL="2971800" indent="-283464" algn="l" defTabSz="914400" rtl="0" eaLnBrk="1" latinLnBrk="0" hangingPunct="1">
        <a:lnSpc>
          <a:spcPct val="112000"/>
        </a:lnSpc>
        <a:spcBef>
          <a:spcPts val="1300"/>
        </a:spcBef>
        <a:buFont typeface="Arial" panose="020B0604020202020204" pitchFamily="34" charset="0"/>
        <a:buChar char="•"/>
        <a:defRPr sz="1400" i="1" kern="1200">
          <a:solidFill>
            <a:schemeClr val="tx1">
              <a:lumMod val="85000"/>
              <a:lumOff val="15000"/>
            </a:schemeClr>
          </a:solidFill>
          <a:latin typeface="+mn-lt"/>
          <a:ea typeface="+mn-ea"/>
          <a:cs typeface="+mn-cs"/>
        </a:defRPr>
      </a:lvl7pPr>
      <a:lvl8pPr marL="3429000" indent="-283464" algn="l" defTabSz="914400" rtl="0" eaLnBrk="1" latinLnBrk="0" hangingPunct="1">
        <a:lnSpc>
          <a:spcPct val="112000"/>
        </a:lnSpc>
        <a:spcBef>
          <a:spcPts val="1300"/>
        </a:spcBef>
        <a:buFont typeface="Corbel" panose="020B0503020204020204" pitchFamily="34" charset="0"/>
        <a:buChar char="–"/>
        <a:defRPr sz="1400" kern="1200">
          <a:solidFill>
            <a:schemeClr val="tx1">
              <a:lumMod val="85000"/>
              <a:lumOff val="15000"/>
            </a:schemeClr>
          </a:solidFill>
          <a:latin typeface="+mn-lt"/>
          <a:ea typeface="+mn-ea"/>
          <a:cs typeface="+mn-cs"/>
        </a:defRPr>
      </a:lvl8pPr>
      <a:lvl9pPr marL="3886200" indent="-283464" algn="l" defTabSz="914400" rtl="0" eaLnBrk="1" latinLnBrk="0" hangingPunct="1">
        <a:lnSpc>
          <a:spcPct val="112000"/>
        </a:lnSpc>
        <a:spcBef>
          <a:spcPts val="1300"/>
        </a:spcBef>
        <a:buFont typeface="Arial" panose="020B0604020202020204" pitchFamily="34" charset="0"/>
        <a:buChar char="•"/>
        <a:defRPr sz="1400" i="1" kern="1200" baseline="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832">
          <p15:clr>
            <a:srgbClr val="F26B43"/>
          </p15:clr>
        </p15:guide>
        <p15:guide id="2" pos="480">
          <p15:clr>
            <a:srgbClr val="F26B43"/>
          </p15:clr>
        </p15:guide>
        <p15:guide id="3" orient="horz" pos="432">
          <p15:clr>
            <a:srgbClr val="F26B43"/>
          </p15:clr>
        </p15:guide>
        <p15:guide id="4" pos="7200">
          <p15:clr>
            <a:srgbClr val="F26B43"/>
          </p15:clr>
        </p15:guide>
        <p15:guide id="5" pos="32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9711" y="1513693"/>
            <a:ext cx="7624581" cy="1549106"/>
          </a:xfrm>
        </p:spPr>
        <p:txBody>
          <a:bodyPr>
            <a:noAutofit/>
          </a:bodyPr>
          <a:lstStyle/>
          <a:p>
            <a:pPr>
              <a:lnSpc>
                <a:spcPts val="5800"/>
              </a:lnSpc>
            </a:pPr>
            <a:r>
              <a:rPr lang="en-US" sz="2000" b="1" dirty="0">
                <a:solidFill>
                  <a:srgbClr val="00B0F0"/>
                </a:solidFill>
              </a:rPr>
              <a:t>Scenario [2]:</a:t>
            </a:r>
            <a:br>
              <a:rPr lang="en-US" sz="2000" b="1" dirty="0">
                <a:solidFill>
                  <a:srgbClr val="00B0F0"/>
                </a:solidFill>
              </a:rPr>
            </a:br>
            <a:r>
              <a:rPr lang="en-US" sz="8000" b="1" dirty="0">
                <a:solidFill>
                  <a:schemeClr val="tx1"/>
                </a:solidFill>
              </a:rPr>
              <a:t>What do </a:t>
            </a:r>
            <a:r>
              <a:rPr lang="en-US" sz="7200" b="1" dirty="0">
                <a:solidFill>
                  <a:schemeClr val="tx1"/>
                </a:solidFill>
              </a:rPr>
              <a:t>you </a:t>
            </a:r>
            <a:r>
              <a:rPr lang="en-US" sz="7200" b="1" dirty="0">
                <a:solidFill>
                  <a:srgbClr val="00B0F0"/>
                </a:solidFill>
              </a:rPr>
              <a:t>Think</a:t>
            </a:r>
            <a:r>
              <a:rPr lang="en-US" sz="11500" b="1" dirty="0">
                <a:solidFill>
                  <a:srgbClr val="00B0F0"/>
                </a:solidFill>
              </a:rPr>
              <a:t>?</a:t>
            </a:r>
          </a:p>
        </p:txBody>
      </p:sp>
      <p:sp>
        <p:nvSpPr>
          <p:cNvPr id="4" name="Rectangle 3">
            <a:extLst>
              <a:ext uri="{C183D7F6-B498-43B3-948B-1728B52AA6E4}">
                <adec:decorative xmlns:adec="http://schemas.microsoft.com/office/drawing/2017/decorative" val="1"/>
              </a:ext>
            </a:extLst>
          </p:cNvPr>
          <p:cNvSpPr/>
          <p:nvPr/>
        </p:nvSpPr>
        <p:spPr>
          <a:xfrm>
            <a:off x="312939" y="5681712"/>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B0F0"/>
              </a:solidFill>
              <a:effectLst/>
              <a:uLnTx/>
              <a:uFillTx/>
              <a:latin typeface="Corbel"/>
              <a:ea typeface="+mn-ea"/>
              <a:cs typeface="+mn-cs"/>
            </a:endParaRPr>
          </a:p>
        </p:txBody>
      </p:sp>
      <p:sp>
        <p:nvSpPr>
          <p:cNvPr id="3" name="Subtitle 2">
            <a:extLst>
              <a:ext uri="{FF2B5EF4-FFF2-40B4-BE49-F238E27FC236}">
                <a16:creationId xmlns:a16="http://schemas.microsoft.com/office/drawing/2014/main" id="{DB5AC99F-4B78-4A3C-5848-316C37FCA070}"/>
              </a:ext>
            </a:extLst>
          </p:cNvPr>
          <p:cNvSpPr>
            <a:spLocks noGrp="1"/>
          </p:cNvSpPr>
          <p:nvPr>
            <p:ph type="subTitle" idx="1"/>
          </p:nvPr>
        </p:nvSpPr>
        <p:spPr>
          <a:xfrm>
            <a:off x="759711" y="3737144"/>
            <a:ext cx="7912445" cy="3607087"/>
          </a:xfrm>
        </p:spPr>
        <p:txBody>
          <a:bodyPr/>
          <a:lstStyle/>
          <a:p>
            <a:r>
              <a:rPr lang="en-US" sz="3200" b="1" dirty="0">
                <a:solidFill>
                  <a:schemeClr val="tx1"/>
                </a:solidFill>
              </a:rPr>
              <a:t>Your favorite great aunt passes away and leaves you with a significant inheritance.</a:t>
            </a:r>
            <a:endParaRPr lang="en-US" sz="3200" dirty="0">
              <a:solidFill>
                <a:schemeClr val="tx1"/>
              </a:solidFill>
            </a:endParaRPr>
          </a:p>
        </p:txBody>
      </p:sp>
    </p:spTree>
    <p:extLst>
      <p:ext uri="{BB962C8B-B14F-4D97-AF65-F5344CB8AC3E}">
        <p14:creationId xmlns:p14="http://schemas.microsoft.com/office/powerpoint/2010/main" val="2541918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71626" y="1524747"/>
            <a:ext cx="7624581" cy="1549106"/>
          </a:xfrm>
        </p:spPr>
        <p:txBody>
          <a:bodyPr>
            <a:noAutofit/>
          </a:bodyPr>
          <a:lstStyle/>
          <a:p>
            <a:pPr>
              <a:lnSpc>
                <a:spcPts val="5800"/>
              </a:lnSpc>
            </a:pPr>
            <a:r>
              <a:rPr lang="en-US" sz="2000" b="1" dirty="0">
                <a:solidFill>
                  <a:srgbClr val="00B0F0"/>
                </a:solidFill>
              </a:rPr>
              <a:t>Scenario [2]: </a:t>
            </a:r>
            <a:br>
              <a:rPr lang="en-US" sz="2000" b="1" dirty="0">
                <a:solidFill>
                  <a:srgbClr val="00B0F0"/>
                </a:solidFill>
              </a:rPr>
            </a:br>
            <a:r>
              <a:rPr lang="en-US" sz="8000" b="1" dirty="0">
                <a:solidFill>
                  <a:schemeClr val="tx1"/>
                </a:solidFill>
              </a:rPr>
              <a:t>What do </a:t>
            </a:r>
            <a:r>
              <a:rPr lang="en-US" sz="7200" b="1" dirty="0">
                <a:solidFill>
                  <a:schemeClr val="tx1"/>
                </a:solidFill>
              </a:rPr>
              <a:t>you </a:t>
            </a:r>
            <a:r>
              <a:rPr lang="en-US" sz="7200" b="1" dirty="0">
                <a:solidFill>
                  <a:srgbClr val="00B0F0"/>
                </a:solidFill>
              </a:rPr>
              <a:t>do</a:t>
            </a:r>
            <a:r>
              <a:rPr lang="en-US" sz="11500" b="1" dirty="0">
                <a:solidFill>
                  <a:srgbClr val="00B0F0"/>
                </a:solidFill>
              </a:rPr>
              <a:t>?</a:t>
            </a:r>
          </a:p>
        </p:txBody>
      </p:sp>
      <p:sp>
        <p:nvSpPr>
          <p:cNvPr id="4" name="Rectangle 3">
            <a:extLst>
              <a:ext uri="{C183D7F6-B498-43B3-948B-1728B52AA6E4}">
                <adec:decorative xmlns:adec="http://schemas.microsoft.com/office/drawing/2017/decorative" val="1"/>
              </a:ext>
            </a:extLst>
          </p:cNvPr>
          <p:cNvSpPr/>
          <p:nvPr/>
        </p:nvSpPr>
        <p:spPr>
          <a:xfrm>
            <a:off x="312939" y="5681712"/>
            <a:ext cx="8831063" cy="13316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B0F0"/>
              </a:solidFill>
              <a:effectLst/>
              <a:uLnTx/>
              <a:uFillTx/>
              <a:latin typeface="Corbel"/>
              <a:ea typeface="+mn-ea"/>
              <a:cs typeface="+mn-cs"/>
            </a:endParaRPr>
          </a:p>
        </p:txBody>
      </p:sp>
      <p:sp>
        <p:nvSpPr>
          <p:cNvPr id="3" name="Subtitle 2">
            <a:extLst>
              <a:ext uri="{FF2B5EF4-FFF2-40B4-BE49-F238E27FC236}">
                <a16:creationId xmlns:a16="http://schemas.microsoft.com/office/drawing/2014/main" id="{65120693-609D-3824-D69D-40E7C53C0832}"/>
              </a:ext>
            </a:extLst>
          </p:cNvPr>
          <p:cNvSpPr>
            <a:spLocks noGrp="1"/>
          </p:cNvSpPr>
          <p:nvPr>
            <p:ph type="subTitle" idx="1"/>
          </p:nvPr>
        </p:nvSpPr>
        <p:spPr>
          <a:xfrm>
            <a:off x="772247" y="3784150"/>
            <a:ext cx="7912445" cy="3607087"/>
          </a:xfrm>
        </p:spPr>
        <p:txBody>
          <a:bodyPr/>
          <a:lstStyle/>
          <a:p>
            <a:r>
              <a:rPr lang="en-US" sz="3200" b="1" dirty="0">
                <a:solidFill>
                  <a:schemeClr val="tx1"/>
                </a:solidFill>
              </a:rPr>
              <a:t>Your favorite great aunt passes away and leaves you with a significant inheritance.</a:t>
            </a:r>
            <a:endParaRPr lang="en-US" sz="3200" dirty="0">
              <a:solidFill>
                <a:schemeClr val="tx1"/>
              </a:solidFill>
            </a:endParaRPr>
          </a:p>
        </p:txBody>
      </p:sp>
    </p:spTree>
    <p:extLst>
      <p:ext uri="{BB962C8B-B14F-4D97-AF65-F5344CB8AC3E}">
        <p14:creationId xmlns:p14="http://schemas.microsoft.com/office/powerpoint/2010/main" val="28295504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C1464D-138B-5D14-39FA-8EC50E61DBBD}"/>
              </a:ext>
            </a:extLst>
          </p:cNvPr>
          <p:cNvSpPr>
            <a:spLocks noGrp="1"/>
          </p:cNvSpPr>
          <p:nvPr>
            <p:ph type="ctrTitle"/>
          </p:nvPr>
        </p:nvSpPr>
        <p:spPr>
          <a:xfrm>
            <a:off x="-1" y="-523581"/>
            <a:ext cx="7762875" cy="1243373"/>
          </a:xfrm>
        </p:spPr>
        <p:txBody>
          <a:bodyPr/>
          <a:lstStyle/>
          <a:p>
            <a:r>
              <a:rPr lang="en-US" sz="3600" dirty="0">
                <a:solidFill>
                  <a:srgbClr val="000000"/>
                </a:solidFill>
              </a:rPr>
              <a:t>SCENARIO [2] – ETHICS PRINCIPLES</a:t>
            </a:r>
            <a:endParaRPr lang="en-US" dirty="0"/>
          </a:p>
        </p:txBody>
      </p:sp>
      <p:sp>
        <p:nvSpPr>
          <p:cNvPr id="3" name="Subtitle 2">
            <a:extLst>
              <a:ext uri="{FF2B5EF4-FFF2-40B4-BE49-F238E27FC236}">
                <a16:creationId xmlns:a16="http://schemas.microsoft.com/office/drawing/2014/main" id="{74B847A4-10E1-C0E4-2021-CAEAB7209F75}"/>
              </a:ext>
            </a:extLst>
          </p:cNvPr>
          <p:cNvSpPr>
            <a:spLocks noGrp="1"/>
          </p:cNvSpPr>
          <p:nvPr>
            <p:ph type="subTitle" idx="1"/>
          </p:nvPr>
        </p:nvSpPr>
        <p:spPr>
          <a:xfrm>
            <a:off x="840992" y="660115"/>
            <a:ext cx="7912445" cy="3607087"/>
          </a:xfrm>
        </p:spPr>
        <p:txBody>
          <a:bodyPr/>
          <a:lstStyle/>
          <a:p>
            <a:r>
              <a:rPr lang="en-US" sz="3200" b="1" dirty="0">
                <a:solidFill>
                  <a:schemeClr val="tx1"/>
                </a:solidFill>
              </a:rPr>
              <a:t>Your favorite great aunt passes away and leaves you with a significant inheritance.</a:t>
            </a:r>
            <a:endParaRPr lang="en-US" sz="3200" dirty="0">
              <a:solidFill>
                <a:schemeClr val="tx1"/>
              </a:solidFill>
            </a:endParaRPr>
          </a:p>
        </p:txBody>
      </p:sp>
      <p:sp>
        <p:nvSpPr>
          <p:cNvPr id="10" name="TextBox 9"/>
          <p:cNvSpPr txBox="1"/>
          <p:nvPr/>
        </p:nvSpPr>
        <p:spPr>
          <a:xfrm>
            <a:off x="1027640" y="2811102"/>
            <a:ext cx="3305266"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Aharoni" panose="02010803020104030203" pitchFamily="2" charset="-79"/>
                <a:ea typeface="+mn-ea"/>
                <a:cs typeface="Aharoni" panose="02010803020104030203" pitchFamily="2" charset="-79"/>
              </a:rPr>
              <a:t>ETHICS PRINCIPLES</a:t>
            </a:r>
          </a:p>
        </p:txBody>
      </p:sp>
      <p:sp>
        <p:nvSpPr>
          <p:cNvPr id="11" name="Rounded Rectangle 10">
            <a:extLst>
              <a:ext uri="{C183D7F6-B498-43B3-948B-1728B52AA6E4}">
                <adec:decorative xmlns:adec="http://schemas.microsoft.com/office/drawing/2017/decorative" val="1"/>
              </a:ext>
            </a:extLst>
          </p:cNvPr>
          <p:cNvSpPr/>
          <p:nvPr/>
        </p:nvSpPr>
        <p:spPr>
          <a:xfrm>
            <a:off x="843888" y="2590800"/>
            <a:ext cx="3574364" cy="3352800"/>
          </a:xfrm>
          <a:prstGeom prst="round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B0F0"/>
              </a:solidFill>
              <a:effectLst/>
              <a:uLnTx/>
              <a:uFillTx/>
              <a:latin typeface="Corbel"/>
              <a:ea typeface="+mn-ea"/>
              <a:cs typeface="+mn-cs"/>
            </a:endParaRPr>
          </a:p>
        </p:txBody>
      </p:sp>
      <p:sp>
        <p:nvSpPr>
          <p:cNvPr id="14" name="TextBox 13">
            <a:extLst>
              <a:ext uri="{C183D7F6-B498-43B3-948B-1728B52AA6E4}">
                <adec:decorative xmlns:adec="http://schemas.microsoft.com/office/drawing/2017/decorative" val="1"/>
              </a:ext>
            </a:extLst>
          </p:cNvPr>
          <p:cNvSpPr txBox="1"/>
          <p:nvPr/>
        </p:nvSpPr>
        <p:spPr>
          <a:xfrm>
            <a:off x="4764482" y="2811102"/>
            <a:ext cx="3305266"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Aharoni" panose="02010803020104030203" pitchFamily="2" charset="-79"/>
                <a:ea typeface="+mn-ea"/>
                <a:cs typeface="Aharoni" panose="02010803020104030203" pitchFamily="2" charset="-79"/>
              </a:rPr>
              <a:t>ETHICS RULES</a:t>
            </a:r>
          </a:p>
        </p:txBody>
      </p:sp>
      <p:sp>
        <p:nvSpPr>
          <p:cNvPr id="17" name="Rounded Rectangle 16">
            <a:extLst>
              <a:ext uri="{C183D7F6-B498-43B3-948B-1728B52AA6E4}">
                <adec:decorative xmlns:adec="http://schemas.microsoft.com/office/drawing/2017/decorative" val="1"/>
              </a:ext>
            </a:extLst>
          </p:cNvPr>
          <p:cNvSpPr/>
          <p:nvPr/>
        </p:nvSpPr>
        <p:spPr>
          <a:xfrm>
            <a:off x="4629933" y="2590800"/>
            <a:ext cx="3574364" cy="3352800"/>
          </a:xfrm>
          <a:prstGeom prst="roundRect">
            <a:avLst/>
          </a:prstGeom>
          <a:noFill/>
          <a:ln w="38100">
            <a:solidFill>
              <a:schemeClr val="bg2">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B0F0"/>
              </a:solidFill>
              <a:effectLst/>
              <a:uLnTx/>
              <a:uFillTx/>
              <a:latin typeface="Corbel"/>
              <a:ea typeface="+mn-ea"/>
              <a:cs typeface="+mn-cs"/>
            </a:endParaRPr>
          </a:p>
        </p:txBody>
      </p:sp>
      <p:sp>
        <p:nvSpPr>
          <p:cNvPr id="18" name="TextBox 17"/>
          <p:cNvSpPr txBox="1"/>
          <p:nvPr/>
        </p:nvSpPr>
        <p:spPr>
          <a:xfrm>
            <a:off x="939705" y="3429000"/>
            <a:ext cx="3364319" cy="193899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Loyalty to Law</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orbe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Selfless Service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orbe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Responsible Stewardship</a:t>
            </a:r>
            <a:endParaRPr kumimoji="0" lang="en-US" sz="1600" b="0" i="0" u="none" strike="noStrike" kern="1200" cap="none" spc="0" normalizeH="0" baseline="0" noProof="0" dirty="0">
              <a:ln>
                <a:noFill/>
              </a:ln>
              <a:solidFill>
                <a:srgbClr val="1D1A1D">
                  <a:lumMod val="50000"/>
                  <a:lumOff val="50000"/>
                </a:srgbClr>
              </a:solidFill>
              <a:effectLst/>
              <a:uLnTx/>
              <a:uFillTx/>
              <a:latin typeface="Corbel"/>
              <a:ea typeface="+mn-ea"/>
              <a:cs typeface="+mn-cs"/>
            </a:endParaRPr>
          </a:p>
        </p:txBody>
      </p:sp>
      <p:sp>
        <p:nvSpPr>
          <p:cNvPr id="23" name="TextBox 22">
            <a:extLst>
              <a:ext uri="{C183D7F6-B498-43B3-948B-1728B52AA6E4}">
                <adec:decorative xmlns:adec="http://schemas.microsoft.com/office/drawing/2017/decorative" val="1"/>
              </a:ext>
            </a:extLst>
          </p:cNvPr>
          <p:cNvSpPr txBox="1"/>
          <p:nvPr/>
        </p:nvSpPr>
        <p:spPr>
          <a:xfrm>
            <a:off x="4863206" y="3429002"/>
            <a:ext cx="4420529" cy="120032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18 USC 208</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Subpart 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Financial Disclosure</a:t>
            </a:r>
          </a:p>
        </p:txBody>
      </p:sp>
    </p:spTree>
    <p:extLst>
      <p:ext uri="{BB962C8B-B14F-4D97-AF65-F5344CB8AC3E}">
        <p14:creationId xmlns:p14="http://schemas.microsoft.com/office/powerpoint/2010/main" val="205405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CD8601-FD33-3F1C-5157-AD1EC05387B8}"/>
              </a:ext>
            </a:extLst>
          </p:cNvPr>
          <p:cNvSpPr>
            <a:spLocks noGrp="1"/>
          </p:cNvSpPr>
          <p:nvPr>
            <p:ph type="ctrTitle"/>
          </p:nvPr>
        </p:nvSpPr>
        <p:spPr>
          <a:xfrm>
            <a:off x="0" y="-558167"/>
            <a:ext cx="7624581" cy="1549106"/>
          </a:xfrm>
        </p:spPr>
        <p:txBody>
          <a:bodyPr/>
          <a:lstStyle/>
          <a:p>
            <a:r>
              <a:rPr lang="en-US" sz="3600" dirty="0">
                <a:solidFill>
                  <a:srgbClr val="000000"/>
                </a:solidFill>
              </a:rPr>
              <a:t>SCENARIO [2] – ETHICS rules</a:t>
            </a:r>
            <a:endParaRPr lang="en-US" dirty="0"/>
          </a:p>
        </p:txBody>
      </p:sp>
      <p:sp>
        <p:nvSpPr>
          <p:cNvPr id="18" name="TextBox 17">
            <a:extLst>
              <a:ext uri="{C183D7F6-B498-43B3-948B-1728B52AA6E4}">
                <adec:decorative xmlns:adec="http://schemas.microsoft.com/office/drawing/2017/decorative" val="1"/>
              </a:ext>
            </a:extLst>
          </p:cNvPr>
          <p:cNvSpPr txBox="1"/>
          <p:nvPr/>
        </p:nvSpPr>
        <p:spPr>
          <a:xfrm>
            <a:off x="975530" y="2814936"/>
            <a:ext cx="3305266" cy="461665"/>
          </a:xfrm>
          <a:prstGeom prst="rect">
            <a:avLst/>
          </a:prstGeom>
          <a:noFill/>
          <a:ln>
            <a:no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Aharoni" panose="02010803020104030203" pitchFamily="2" charset="-79"/>
                <a:ea typeface="+mn-ea"/>
                <a:cs typeface="Aharoni" panose="02010803020104030203" pitchFamily="2" charset="-79"/>
              </a:rPr>
              <a:t>ETHICS PRINCIPLES</a:t>
            </a:r>
          </a:p>
        </p:txBody>
      </p:sp>
      <p:sp>
        <p:nvSpPr>
          <p:cNvPr id="19" name="Rounded Rectangle 18">
            <a:extLst>
              <a:ext uri="{C183D7F6-B498-43B3-948B-1728B52AA6E4}">
                <adec:decorative xmlns:adec="http://schemas.microsoft.com/office/drawing/2017/decorative" val="1"/>
              </a:ext>
            </a:extLst>
          </p:cNvPr>
          <p:cNvSpPr/>
          <p:nvPr/>
        </p:nvSpPr>
        <p:spPr>
          <a:xfrm>
            <a:off x="843888" y="2590800"/>
            <a:ext cx="3574364" cy="3352800"/>
          </a:xfrm>
          <a:prstGeom prst="roundRect">
            <a:avLst/>
          </a:prstGeom>
          <a:noFill/>
          <a:ln w="38100">
            <a:solidFill>
              <a:schemeClr val="bg2">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1D1A1D">
                  <a:lumMod val="50000"/>
                  <a:lumOff val="50000"/>
                </a:srgbClr>
              </a:solidFill>
              <a:effectLst/>
              <a:uLnTx/>
              <a:uFillTx/>
              <a:latin typeface="Corbel"/>
              <a:ea typeface="+mn-ea"/>
              <a:cs typeface="+mn-cs"/>
            </a:endParaRPr>
          </a:p>
        </p:txBody>
      </p:sp>
      <p:sp>
        <p:nvSpPr>
          <p:cNvPr id="3" name="Subtitle 2">
            <a:extLst>
              <a:ext uri="{FF2B5EF4-FFF2-40B4-BE49-F238E27FC236}">
                <a16:creationId xmlns:a16="http://schemas.microsoft.com/office/drawing/2014/main" id="{857F4E9B-B822-A00E-8E69-D51867578CB2}"/>
              </a:ext>
            </a:extLst>
          </p:cNvPr>
          <p:cNvSpPr>
            <a:spLocks noGrp="1"/>
          </p:cNvSpPr>
          <p:nvPr>
            <p:ph type="subTitle" idx="1"/>
          </p:nvPr>
        </p:nvSpPr>
        <p:spPr>
          <a:xfrm>
            <a:off x="838202" y="787258"/>
            <a:ext cx="7912445" cy="3607087"/>
          </a:xfrm>
        </p:spPr>
        <p:txBody>
          <a:bodyPr/>
          <a:lstStyle/>
          <a:p>
            <a:r>
              <a:rPr lang="en-US" sz="3200" b="1" dirty="0">
                <a:solidFill>
                  <a:schemeClr val="tx1"/>
                </a:solidFill>
              </a:rPr>
              <a:t>Your favorite great aunt passes away and leaves you with a significant inheritance.</a:t>
            </a:r>
            <a:endParaRPr lang="en-US" sz="3200" dirty="0">
              <a:solidFill>
                <a:schemeClr val="tx1"/>
              </a:solidFill>
            </a:endParaRPr>
          </a:p>
        </p:txBody>
      </p:sp>
      <p:sp>
        <p:nvSpPr>
          <p:cNvPr id="20" name="TextBox 19"/>
          <p:cNvSpPr txBox="1"/>
          <p:nvPr/>
        </p:nvSpPr>
        <p:spPr>
          <a:xfrm>
            <a:off x="4764482" y="2814936"/>
            <a:ext cx="3305266"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Aharoni" panose="02010803020104030203" pitchFamily="2" charset="-79"/>
                <a:ea typeface="+mn-ea"/>
                <a:cs typeface="Aharoni" panose="02010803020104030203" pitchFamily="2" charset="-79"/>
              </a:rPr>
              <a:t>ETHICS RULES</a:t>
            </a:r>
          </a:p>
        </p:txBody>
      </p:sp>
      <p:sp>
        <p:nvSpPr>
          <p:cNvPr id="21" name="Rounded Rectangle 20">
            <a:extLst>
              <a:ext uri="{C183D7F6-B498-43B3-948B-1728B52AA6E4}">
                <adec:decorative xmlns:adec="http://schemas.microsoft.com/office/drawing/2017/decorative" val="1"/>
              </a:ext>
            </a:extLst>
          </p:cNvPr>
          <p:cNvSpPr/>
          <p:nvPr/>
        </p:nvSpPr>
        <p:spPr>
          <a:xfrm>
            <a:off x="4629933" y="2590800"/>
            <a:ext cx="3574364" cy="3352800"/>
          </a:xfrm>
          <a:prstGeom prst="roundRect">
            <a:avLst/>
          </a:prstGeom>
          <a:no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B0F0"/>
              </a:solidFill>
              <a:effectLst/>
              <a:uLnTx/>
              <a:uFillTx/>
              <a:latin typeface="Corbel"/>
              <a:ea typeface="+mn-ea"/>
              <a:cs typeface="+mn-cs"/>
            </a:endParaRPr>
          </a:p>
        </p:txBody>
      </p:sp>
      <p:sp>
        <p:nvSpPr>
          <p:cNvPr id="22" name="TextBox 21">
            <a:extLst>
              <a:ext uri="{C183D7F6-B498-43B3-948B-1728B52AA6E4}">
                <adec:decorative xmlns:adec="http://schemas.microsoft.com/office/drawing/2017/decorative" val="1"/>
              </a:ext>
            </a:extLst>
          </p:cNvPr>
          <p:cNvSpPr txBox="1"/>
          <p:nvPr/>
        </p:nvSpPr>
        <p:spPr>
          <a:xfrm>
            <a:off x="924672" y="3429000"/>
            <a:ext cx="3364319" cy="1938992"/>
          </a:xfrm>
          <a:prstGeom prst="rect">
            <a:avLst/>
          </a:prstGeom>
          <a:noFill/>
          <a:ln>
            <a:noFill/>
          </a:ln>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Loyalty to Law</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Selfless Service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1D1A1D">
                    <a:lumMod val="50000"/>
                    <a:lumOff val="50000"/>
                  </a:srgbClr>
                </a:solidFill>
                <a:effectLst/>
                <a:uLnTx/>
                <a:uFillTx/>
                <a:latin typeface="Corbel"/>
                <a:ea typeface="+mn-ea"/>
                <a:cs typeface="+mn-cs"/>
              </a:rPr>
              <a:t>Responsible Stewardship</a:t>
            </a:r>
            <a:endParaRPr kumimoji="0" lang="en-US" sz="1600" b="0" i="0" u="none" strike="noStrike" kern="1200" cap="none" spc="0" normalizeH="0" baseline="0" noProof="0" dirty="0">
              <a:ln>
                <a:noFill/>
              </a:ln>
              <a:solidFill>
                <a:srgbClr val="1D1A1D">
                  <a:lumMod val="50000"/>
                  <a:lumOff val="50000"/>
                </a:srgbClr>
              </a:solidFill>
              <a:effectLst/>
              <a:uLnTx/>
              <a:uFillTx/>
              <a:latin typeface="Corbel"/>
              <a:ea typeface="+mn-ea"/>
              <a:cs typeface="+mn-cs"/>
            </a:endParaRPr>
          </a:p>
        </p:txBody>
      </p:sp>
      <p:sp>
        <p:nvSpPr>
          <p:cNvPr id="28" name="TextBox 27"/>
          <p:cNvSpPr txBox="1"/>
          <p:nvPr/>
        </p:nvSpPr>
        <p:spPr>
          <a:xfrm>
            <a:off x="4794424" y="3429002"/>
            <a:ext cx="4420529" cy="120032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18 USC 208</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Subpart 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orbel"/>
                <a:ea typeface="+mn-ea"/>
                <a:cs typeface="+mn-cs"/>
              </a:rPr>
              <a:t>Financial Disclosure</a:t>
            </a:r>
          </a:p>
        </p:txBody>
      </p:sp>
    </p:spTree>
    <p:extLst>
      <p:ext uri="{BB962C8B-B14F-4D97-AF65-F5344CB8AC3E}">
        <p14:creationId xmlns:p14="http://schemas.microsoft.com/office/powerpoint/2010/main" val="67154462"/>
      </p:ext>
    </p:extLst>
  </p:cSld>
  <p:clrMapOvr>
    <a:masterClrMapping/>
  </p:clrMapOvr>
</p:sld>
</file>

<file path=ppt/theme/theme1.xml><?xml version="1.0" encoding="utf-8"?>
<a:theme xmlns:a="http://schemas.openxmlformats.org/drawingml/2006/main" name="Headlines">
  <a:themeElements>
    <a:clrScheme name="Headlines">
      <a:dk1>
        <a:sysClr val="windowText" lastClr="000000"/>
      </a:dk1>
      <a:lt1>
        <a:sysClr val="window" lastClr="FFFFFF"/>
      </a:lt1>
      <a:dk2>
        <a:srgbClr val="1D1A1D"/>
      </a:dk2>
      <a:lt2>
        <a:srgbClr val="F5F5F5"/>
      </a:lt2>
      <a:accent1>
        <a:srgbClr val="439EB7"/>
      </a:accent1>
      <a:accent2>
        <a:srgbClr val="E28B55"/>
      </a:accent2>
      <a:accent3>
        <a:srgbClr val="DCB64D"/>
      </a:accent3>
      <a:accent4>
        <a:srgbClr val="4CA198"/>
      </a:accent4>
      <a:accent5>
        <a:srgbClr val="835B82"/>
      </a:accent5>
      <a:accent6>
        <a:srgbClr val="645135"/>
      </a:accent6>
      <a:hlink>
        <a:srgbClr val="439EB7"/>
      </a:hlink>
      <a:folHlink>
        <a:srgbClr val="835B82"/>
      </a:folHlink>
    </a:clrScheme>
    <a:fontScheme name="Headlines">
      <a:majorFont>
        <a:latin typeface="Century Schoolbook"/>
        <a:ea typeface=""/>
        <a:cs typeface=""/>
        <a:font script="Jpan" typeface="メイリオ"/>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Headlines">
      <a:fillStyleLst>
        <a:solidFill>
          <a:schemeClr val="phClr"/>
        </a:solidFill>
        <a:solidFill>
          <a:schemeClr val="phClr">
            <a:tint val="67000"/>
            <a:satMod val="105000"/>
          </a:schemeClr>
        </a:solidFill>
        <a:gradFill rotWithShape="1">
          <a:gsLst>
            <a:gs pos="0">
              <a:schemeClr val="phClr">
                <a:tint val="100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6350" cap="flat" cmpd="sng" algn="in">
          <a:solidFill>
            <a:schemeClr val="phClr"/>
          </a:solidFill>
          <a:prstDash val="solid"/>
        </a:ln>
        <a:ln w="12700" cap="flat" cmpd="sng" algn="in">
          <a:solidFill>
            <a:schemeClr val="phClr"/>
          </a:solidFill>
          <a:prstDash val="solid"/>
        </a:ln>
        <a:ln w="19050" cap="flat" cmpd="sng" algn="in">
          <a:solidFill>
            <a:schemeClr val="phClr">
              <a:satMod val="150000"/>
            </a:schemeClr>
          </a:solidFill>
          <a:prstDash val="solid"/>
        </a:ln>
      </a:lnStyleLst>
      <a:effectStyleLst>
        <a:effectStyle>
          <a:effectLst/>
        </a:effectStyle>
        <a:effectStyle>
          <a:effectLst/>
        </a:effectStyle>
        <a:effectStyle>
          <a:effectLst>
            <a:innerShdw blurRad="88900" dist="25400" dir="10800000">
              <a:srgbClr val="000000">
                <a:alpha val="25000"/>
              </a:srgbClr>
            </a:innerShdw>
            <a:outerShdw blurRad="25400" dist="25400" dir="5400000" rotWithShape="0">
              <a:srgbClr val="FFFFFF">
                <a:alpha val="1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adlines" id="{3841520A-25F2-4EB8-BE4C-611DB5ABEED9}" vid="{ECD25A4C-D97E-4C12-84B1-63580BFFAEE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352</Words>
  <Application>Microsoft Office PowerPoint</Application>
  <PresentationFormat>On-screen Show (4:3)</PresentationFormat>
  <Paragraphs>40</Paragraphs>
  <Slides>4</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Aharoni</vt:lpstr>
      <vt:lpstr>Aptos</vt:lpstr>
      <vt:lpstr>Arial</vt:lpstr>
      <vt:lpstr>Century Schoolbook</vt:lpstr>
      <vt:lpstr>Corbel</vt:lpstr>
      <vt:lpstr>Headlines</vt:lpstr>
      <vt:lpstr>Scenario [2]: What do you Think?</vt:lpstr>
      <vt:lpstr>Scenario [2]:  What do you do?</vt:lpstr>
      <vt:lpstr>SCENARIO [2] – ETHICS PRINCIPLES</vt:lpstr>
      <vt:lpstr>SCENARIO [2] – ETHICS rules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Megan Kunkle</dc:creator>
  <cp:lastModifiedBy>Megan Kunkle</cp:lastModifiedBy>
  <cp:revision>1</cp:revision>
  <dcterms:created xsi:type="dcterms:W3CDTF">2025-02-10T23:33:34Z</dcterms:created>
  <dcterms:modified xsi:type="dcterms:W3CDTF">2025-02-10T23:34:02Z</dcterms:modified>
</cp:coreProperties>
</file>