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57" r:id="rId2"/>
    <p:sldId id="258" r:id="rId3"/>
    <p:sldId id="259"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112" d="100"/>
          <a:sy n="112" d="100"/>
        </p:scale>
        <p:origin x="187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3AE09F-25C3-4C5B-A502-BB706A74D2DB}"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7594D9-48D3-4A39-85FB-763A4A5059B5}" type="slidenum">
              <a:rPr lang="en-US" smtClean="0"/>
              <a:t>‹#›</a:t>
            </a:fld>
            <a:endParaRPr lang="en-US"/>
          </a:p>
        </p:txBody>
      </p:sp>
    </p:spTree>
    <p:extLst>
      <p:ext uri="{BB962C8B-B14F-4D97-AF65-F5344CB8AC3E}">
        <p14:creationId xmlns:p14="http://schemas.microsoft.com/office/powerpoint/2010/main" val="4098502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BC8945-112F-495B-B0D4-987F54F03FE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98814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BC8945-112F-495B-B0D4-987F54F03FE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13828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spcBef>
                <a:spcPts val="600"/>
              </a:spcBef>
              <a:spcAft>
                <a:spcPts val="600"/>
              </a:spcAft>
              <a:buClrTx/>
              <a:buSzTx/>
              <a:buFontTx/>
              <a:buNone/>
              <a:tabLst/>
              <a:defRPr/>
            </a:pPr>
            <a:r>
              <a:rPr lang="en-US" dirty="0"/>
              <a:t>There are many ethics issues</a:t>
            </a:r>
            <a:r>
              <a:rPr lang="en-US" baseline="0" dirty="0"/>
              <a:t> that can arise for an employee in this situation that touch on the principles relating to loyalty to law, selfless service, and responsible stewardship. </a:t>
            </a:r>
          </a:p>
          <a:p>
            <a:pPr>
              <a:spcBef>
                <a:spcPts val="600"/>
              </a:spcBef>
              <a:spcAft>
                <a:spcPts val="600"/>
              </a:spcAft>
            </a:pPr>
            <a:r>
              <a:rPr lang="en-US" dirty="0"/>
              <a:t>Review the facts of this situation, particularly how long ago the employee worked for their former employer, and discuss whether these raise any specific ethics concerns.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BC8945-112F-495B-B0D4-987F54F03FE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85128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Discuss how t</a:t>
            </a:r>
            <a:r>
              <a:rPr lang="en-US" baseline="0" dirty="0"/>
              <a:t>he employee worked for their former employer within the last year, so they have a “covered relationship” and need to consider appearances before working on any matters that could potentially involve their former employer (see 5 CFR Subpart E – Impartiality in Performing Official Duties, specifically 5 CFR 2635.502(a)(2) and the definition of “covered relationship” at 5 CFR 2635.502(b)(1)).</a:t>
            </a:r>
          </a:p>
          <a:p>
            <a:pPr marL="0" indent="0">
              <a:spcBef>
                <a:spcPts val="600"/>
              </a:spcBef>
              <a:spcAft>
                <a:spcPts val="600"/>
              </a:spcAft>
              <a:buFont typeface="Arial" panose="020B0604020202020204" pitchFamily="34" charset="0"/>
              <a:buNone/>
            </a:pPr>
            <a:r>
              <a:rPr lang="en-US" baseline="0" dirty="0"/>
              <a:t>Discuss how employees should take care not to disclose non-public information nor use their position to influence official actions in which they have a private interest (see 5 CFR Subpart G – Misuse of Position).</a:t>
            </a:r>
          </a:p>
          <a:p>
            <a:pPr marL="0" indent="0">
              <a:spcBef>
                <a:spcPts val="600"/>
              </a:spcBef>
              <a:spcAft>
                <a:spcPts val="600"/>
              </a:spcAft>
              <a:buFont typeface="Arial" panose="020B0604020202020204" pitchFamily="34" charset="0"/>
              <a:buNone/>
            </a:pPr>
            <a:r>
              <a:rPr lang="en-US" baseline="0" dirty="0"/>
              <a:t>Also, if applicable, information related to their previous position with their former employer should be properly disclosed on their financial disclosure report.</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42DE51-7C01-40CC-AE74-1497594D531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87157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 y="-361966"/>
            <a:ext cx="7624581" cy="1549106"/>
          </a:xfrm>
        </p:spPr>
        <p:txBody>
          <a:bodyPr anchor="t">
            <a:normAutofit/>
          </a:bodyPr>
          <a:lstStyle>
            <a:lvl1pPr algn="l">
              <a:lnSpc>
                <a:spcPct val="85000"/>
              </a:lnSpc>
              <a:defRPr sz="2400" i="0" cap="all" baseline="0">
                <a:solidFill>
                  <a:schemeClr val="bg1"/>
                </a:solidFill>
                <a:latin typeface="Aharoni" panose="02010803020104030203" pitchFamily="2" charset="-79"/>
                <a:cs typeface="Aharoni" panose="02010803020104030203" pitchFamily="2" charset="-79"/>
              </a:defRPr>
            </a:lvl1pPr>
          </a:lstStyle>
          <a:p>
            <a:r>
              <a:rPr lang="en-US"/>
              <a:t>Click to edit Master title style</a:t>
            </a:r>
          </a:p>
        </p:txBody>
      </p:sp>
      <p:sp>
        <p:nvSpPr>
          <p:cNvPr id="3" name="Subtitle 2"/>
          <p:cNvSpPr>
            <a:spLocks noGrp="1"/>
          </p:cNvSpPr>
          <p:nvPr>
            <p:ph type="subTitle" idx="1" hasCustomPrompt="1"/>
          </p:nvPr>
        </p:nvSpPr>
        <p:spPr>
          <a:xfrm>
            <a:off x="752978" y="1781344"/>
            <a:ext cx="7912445" cy="3607087"/>
          </a:xfrm>
        </p:spPr>
        <p:txBody>
          <a:bodyPr>
            <a:noAutofit/>
          </a:bodyPr>
          <a:lstStyle>
            <a:lvl1pPr marL="0" indent="0" algn="l">
              <a:lnSpc>
                <a:spcPct val="100000"/>
              </a:lnSpc>
              <a:spcBef>
                <a:spcPts val="0"/>
              </a:spcBef>
              <a:buNone/>
              <a:defRPr sz="8000" b="0" i="0" baseline="0">
                <a:solidFill>
                  <a:schemeClr val="tx2"/>
                </a:solidFill>
                <a:latin typeface="Aharoni" panose="02010803020104030203" pitchFamily="2" charset="-79"/>
                <a:cs typeface="Aharoni" panose="02010803020104030203" pitchFamily="2" charset="-79"/>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92FC8D20-8339-1E2A-926E-A873A640C50B}"/>
              </a:ext>
            </a:extLst>
          </p:cNvPr>
          <p:cNvSpPr>
            <a:spLocks noGrp="1"/>
          </p:cNvSpPr>
          <p:nvPr>
            <p:ph type="body" sz="quarter" idx="13" hasCustomPrompt="1"/>
          </p:nvPr>
        </p:nvSpPr>
        <p:spPr>
          <a:xfrm>
            <a:off x="752475" y="5573713"/>
            <a:ext cx="7913688" cy="1001712"/>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408151586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3"/>
            <a:ext cx="2880360" cy="1919239"/>
          </a:xfrm>
        </p:spPr>
        <p:txBody>
          <a:bodyPr anchor="t">
            <a:noAutofit/>
          </a:bodyPr>
          <a:lstStyle>
            <a:lvl1pPr>
              <a:lnSpc>
                <a:spcPct val="93000"/>
              </a:lnSpc>
              <a:defRPr sz="4000" baseline="0"/>
            </a:lvl1pPr>
          </a:lstStyle>
          <a:p>
            <a:r>
              <a:rPr lang="en-US"/>
              <a:t>Click to edit Master title style</a:t>
            </a:r>
          </a:p>
        </p:txBody>
      </p:sp>
      <p:sp>
        <p:nvSpPr>
          <p:cNvPr id="3" name="Picture Placeholder 2"/>
          <p:cNvSpPr>
            <a:spLocks noGrp="1" noChangeAspect="1"/>
          </p:cNvSpPr>
          <p:nvPr>
            <p:ph type="pic" idx="1"/>
          </p:nvPr>
        </p:nvSpPr>
        <p:spPr>
          <a:xfrm>
            <a:off x="3943350" y="3"/>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60534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3886201" y="640080"/>
            <a:ext cx="4686299"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126794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5" y="642931"/>
            <a:ext cx="1835003" cy="4678106"/>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628651" y="642935"/>
            <a:ext cx="5303009"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902140" y="5927134"/>
            <a:ext cx="2861142" cy="365125"/>
          </a:xfrm>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2"/>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5"/>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8602855"/>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6"/>
            <a:ext cx="527577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816685" y="5537928"/>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16686" y="6314443"/>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2/10/2025</a:t>
            </a:fld>
            <a:endParaRPr lang="en-US">
              <a:solidFill>
                <a:srgbClr val="F5F5F5"/>
              </a:solidFill>
            </a:endParaRPr>
          </a:p>
        </p:txBody>
      </p:sp>
      <p:sp>
        <p:nvSpPr>
          <p:cNvPr id="5" name="Footer Placeholder 4"/>
          <p:cNvSpPr>
            <a:spLocks noGrp="1"/>
          </p:cNvSpPr>
          <p:nvPr>
            <p:ph type="ftr" sz="quarter" idx="11"/>
          </p:nvPr>
        </p:nvSpPr>
        <p:spPr>
          <a:xfrm>
            <a:off x="2250445" y="6314443"/>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539674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87833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6" y="2571725"/>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7217" y="6314442"/>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3"/>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3"/>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2"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0166161"/>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0" y="540628"/>
            <a:ext cx="46863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86200" y="3712467"/>
            <a:ext cx="46863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096257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a:t>Click to edit Master title style</a:t>
            </a:r>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563903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634762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92349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a:t>Click to edit Master title style</a:t>
            </a:r>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500" y="2621515"/>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206469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1" y="559678"/>
            <a:ext cx="2875430" cy="495249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3886201" y="569066"/>
            <a:ext cx="4686299"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1" y="5930063"/>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3"/>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5"/>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389024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19332"/>
            <a:ext cx="8617176" cy="2746483"/>
          </a:xfrm>
        </p:spPr>
        <p:txBody>
          <a:bodyPr>
            <a:noAutofit/>
          </a:bodyPr>
          <a:lstStyle/>
          <a:p>
            <a:pPr>
              <a:lnSpc>
                <a:spcPts val="5800"/>
              </a:lnSpc>
            </a:pPr>
            <a:r>
              <a:rPr lang="en-US" sz="2000" b="1" dirty="0">
                <a:solidFill>
                  <a:srgbClr val="00B0F0"/>
                </a:solidFill>
              </a:rPr>
              <a:t>Scenario [7]:</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486F4B49-86AF-6593-4BF4-7253926EE881}"/>
              </a:ext>
            </a:extLst>
          </p:cNvPr>
          <p:cNvSpPr>
            <a:spLocks noGrp="1"/>
          </p:cNvSpPr>
          <p:nvPr>
            <p:ph type="subTitle" idx="1"/>
          </p:nvPr>
        </p:nvSpPr>
        <p:spPr>
          <a:xfrm>
            <a:off x="838202" y="3338091"/>
            <a:ext cx="7912445" cy="3607087"/>
          </a:xfrm>
        </p:spPr>
        <p:txBody>
          <a:bodyPr/>
          <a:lstStyle/>
          <a:p>
            <a:pPr>
              <a:defRPr/>
            </a:pPr>
            <a:r>
              <a:rPr lang="en-US" sz="2800" dirty="0">
                <a:solidFill>
                  <a:schemeClr val="tx1"/>
                </a:solidFill>
              </a:rPr>
              <a:t>You’ve been a federal employee for a bit less than a year. Today, your boss asked you to start gathering specifications for a new IT procurement. It is the sort of work your former employer specializes in.</a:t>
            </a:r>
          </a:p>
        </p:txBody>
      </p:sp>
    </p:spTree>
    <p:extLst>
      <p:ext uri="{BB962C8B-B14F-4D97-AF65-F5344CB8AC3E}">
        <p14:creationId xmlns:p14="http://schemas.microsoft.com/office/powerpoint/2010/main" val="3568677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1043127"/>
            <a:ext cx="8617176" cy="2746483"/>
          </a:xfrm>
        </p:spPr>
        <p:txBody>
          <a:bodyPr>
            <a:noAutofit/>
          </a:bodyPr>
          <a:lstStyle/>
          <a:p>
            <a:pPr>
              <a:lnSpc>
                <a:spcPts val="5800"/>
              </a:lnSpc>
            </a:pPr>
            <a:r>
              <a:rPr lang="en-US" sz="2000" b="1" dirty="0">
                <a:solidFill>
                  <a:srgbClr val="00B0F0"/>
                </a:solidFill>
              </a:rPr>
              <a:t>Scenario [7]:</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5" name="Subtitle 4">
            <a:extLst>
              <a:ext uri="{FF2B5EF4-FFF2-40B4-BE49-F238E27FC236}">
                <a16:creationId xmlns:a16="http://schemas.microsoft.com/office/drawing/2014/main" id="{E1A07FEA-BB0C-E50C-519D-E5E1EFE17367}"/>
              </a:ext>
            </a:extLst>
          </p:cNvPr>
          <p:cNvSpPr>
            <a:spLocks noGrp="1"/>
          </p:cNvSpPr>
          <p:nvPr>
            <p:ph type="subTitle" idx="1"/>
          </p:nvPr>
        </p:nvSpPr>
        <p:spPr>
          <a:xfrm>
            <a:off x="734115" y="3250915"/>
            <a:ext cx="7912445" cy="3607087"/>
          </a:xfrm>
        </p:spPr>
        <p:txBody>
          <a:bodyPr/>
          <a:lstStyle/>
          <a:p>
            <a:pPr>
              <a:defRPr/>
            </a:pPr>
            <a:r>
              <a:rPr lang="en-US" sz="2800" dirty="0">
                <a:solidFill>
                  <a:schemeClr val="tx1"/>
                </a:solidFill>
              </a:rPr>
              <a:t>You’ve been a federal employee for a bit less than a year. Today, your boss asked you to start gathering specifications for a new IT procurement. It is the sort of work your former employer specializes in.</a:t>
            </a:r>
          </a:p>
        </p:txBody>
      </p:sp>
    </p:spTree>
    <p:extLst>
      <p:ext uri="{BB962C8B-B14F-4D97-AF65-F5344CB8AC3E}">
        <p14:creationId xmlns:p14="http://schemas.microsoft.com/office/powerpoint/2010/main" val="1526611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64B72-ED59-D81C-DB6B-36F8849B34C4}"/>
              </a:ext>
            </a:extLst>
          </p:cNvPr>
          <p:cNvSpPr>
            <a:spLocks noGrp="1"/>
          </p:cNvSpPr>
          <p:nvPr>
            <p:ph type="ctrTitle"/>
          </p:nvPr>
        </p:nvSpPr>
        <p:spPr>
          <a:xfrm>
            <a:off x="0" y="-480680"/>
            <a:ext cx="7624581" cy="1549106"/>
          </a:xfrm>
        </p:spPr>
        <p:txBody>
          <a:bodyPr/>
          <a:lstStyle/>
          <a:p>
            <a:r>
              <a:rPr lang="en-US" sz="3600" dirty="0">
                <a:solidFill>
                  <a:srgbClr val="000000"/>
                </a:solidFill>
              </a:rPr>
              <a:t>SCENARIO [7] – ETHICS PRINCIPLES</a:t>
            </a:r>
            <a:endParaRPr lang="en-US" dirty="0"/>
          </a:p>
        </p:txBody>
      </p:sp>
      <p:sp>
        <p:nvSpPr>
          <p:cNvPr id="3" name="Subtitle 2">
            <a:extLst>
              <a:ext uri="{FF2B5EF4-FFF2-40B4-BE49-F238E27FC236}">
                <a16:creationId xmlns:a16="http://schemas.microsoft.com/office/drawing/2014/main" id="{71783BDD-9E6C-8189-CF6D-38522C8EEB11}"/>
              </a:ext>
            </a:extLst>
          </p:cNvPr>
          <p:cNvSpPr>
            <a:spLocks noGrp="1"/>
          </p:cNvSpPr>
          <p:nvPr>
            <p:ph type="subTitle" idx="1"/>
          </p:nvPr>
        </p:nvSpPr>
        <p:spPr>
          <a:xfrm>
            <a:off x="840992" y="255484"/>
            <a:ext cx="7912445" cy="3607087"/>
          </a:xfrm>
        </p:spPr>
        <p:txBody>
          <a:bodyPr/>
          <a:lstStyle/>
          <a:p>
            <a:pPr>
              <a:defRPr/>
            </a:pPr>
            <a:r>
              <a:rPr lang="en-US" sz="2800" dirty="0">
                <a:solidFill>
                  <a:schemeClr val="tx1"/>
                </a:solidFill>
              </a:rPr>
              <a:t>You’ve been a federal employee for a bit less than a year. Today, your boss asked you to start gathering specifications for a new IT procurement. It is the sort of work your former employer specializes in.</a:t>
            </a:r>
          </a:p>
        </p:txBody>
      </p:sp>
      <p:sp>
        <p:nvSpPr>
          <p:cNvPr id="10" name="TextBox 9"/>
          <p:cNvSpPr txBox="1"/>
          <p:nvPr/>
        </p:nvSpPr>
        <p:spPr>
          <a:xfrm>
            <a:off x="978437" y="2814937"/>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4" name="TextBox 13">
            <a:extLst>
              <a:ext uri="{C183D7F6-B498-43B3-948B-1728B52AA6E4}">
                <adec:decorative xmlns:adec="http://schemas.microsoft.com/office/drawing/2017/decorative" val="1"/>
              </a:ext>
            </a:extLst>
          </p:cNvPr>
          <p:cNvSpPr txBox="1"/>
          <p:nvPr/>
        </p:nvSpPr>
        <p:spPr>
          <a:xfrm>
            <a:off x="4764482" y="2819402"/>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8" name="TextBox 17"/>
          <p:cNvSpPr txBox="1"/>
          <p:nvPr/>
        </p:nvSpPr>
        <p:spPr>
          <a:xfrm>
            <a:off x="948912" y="3335025"/>
            <a:ext cx="3364319"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Responsible Stewardship</a:t>
            </a:r>
          </a:p>
        </p:txBody>
      </p:sp>
      <p:sp>
        <p:nvSpPr>
          <p:cNvPr id="28" name="TextBox 27">
            <a:extLst>
              <a:ext uri="{C183D7F6-B498-43B3-948B-1728B52AA6E4}">
                <adec:decorative xmlns:adec="http://schemas.microsoft.com/office/drawing/2017/decorative" val="1"/>
              </a:ext>
            </a:extLst>
          </p:cNvPr>
          <p:cNvSpPr txBox="1"/>
          <p:nvPr/>
        </p:nvSpPr>
        <p:spPr>
          <a:xfrm>
            <a:off x="4797214" y="3276602"/>
            <a:ext cx="4420529"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Financial Disclosure</a:t>
            </a:r>
          </a:p>
        </p:txBody>
      </p:sp>
    </p:spTree>
    <p:extLst>
      <p:ext uri="{BB962C8B-B14F-4D97-AF65-F5344CB8AC3E}">
        <p14:creationId xmlns:p14="http://schemas.microsoft.com/office/powerpoint/2010/main" val="98520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E0CED9D-BABF-03B8-EB8D-B599F4730921}"/>
              </a:ext>
            </a:extLst>
          </p:cNvPr>
          <p:cNvSpPr>
            <a:spLocks noGrp="1"/>
          </p:cNvSpPr>
          <p:nvPr>
            <p:ph type="ctrTitle"/>
          </p:nvPr>
        </p:nvSpPr>
        <p:spPr>
          <a:xfrm>
            <a:off x="0" y="-634706"/>
            <a:ext cx="7624581" cy="1549106"/>
          </a:xfrm>
        </p:spPr>
        <p:txBody>
          <a:bodyPr/>
          <a:lstStyle/>
          <a:p>
            <a:r>
              <a:rPr lang="en-US" sz="3600" dirty="0">
                <a:solidFill>
                  <a:srgbClr val="000000"/>
                </a:solidFill>
              </a:rPr>
              <a:t>SCENARIO [7]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8437" y="2842702"/>
            <a:ext cx="3305266" cy="461665"/>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D1A1D">
                  <a:lumMod val="75000"/>
                  <a:lumOff val="25000"/>
                </a:srgbClr>
              </a:solidFill>
              <a:effectLst/>
              <a:uLnTx/>
              <a:uFillTx/>
              <a:latin typeface="Corbel"/>
              <a:ea typeface="+mn-ea"/>
              <a:cs typeface="+mn-cs"/>
            </a:endParaRPr>
          </a:p>
        </p:txBody>
      </p:sp>
      <p:sp>
        <p:nvSpPr>
          <p:cNvPr id="2" name="Subtitle 1">
            <a:extLst>
              <a:ext uri="{FF2B5EF4-FFF2-40B4-BE49-F238E27FC236}">
                <a16:creationId xmlns:a16="http://schemas.microsoft.com/office/drawing/2014/main" id="{CF9B8C00-2630-F7BF-EE45-11A7B527F68B}"/>
              </a:ext>
            </a:extLst>
          </p:cNvPr>
          <p:cNvSpPr>
            <a:spLocks noGrp="1"/>
          </p:cNvSpPr>
          <p:nvPr>
            <p:ph type="subTitle" idx="1"/>
          </p:nvPr>
        </p:nvSpPr>
        <p:spPr>
          <a:xfrm>
            <a:off x="840992" y="254825"/>
            <a:ext cx="7912445" cy="3607087"/>
          </a:xfrm>
        </p:spPr>
        <p:txBody>
          <a:bodyPr/>
          <a:lstStyle/>
          <a:p>
            <a:pPr>
              <a:defRPr/>
            </a:pPr>
            <a:r>
              <a:rPr lang="en-US" sz="2800" dirty="0">
                <a:solidFill>
                  <a:schemeClr val="tx1"/>
                </a:solidFill>
              </a:rPr>
              <a:t>You’ve been a federal employee for a bit less than a year. Today, your boss asked you to start gathering specifications for a new IT procurement. It is the sort of work your former employer specializes in.</a:t>
            </a:r>
          </a:p>
        </p:txBody>
      </p:sp>
      <p:sp>
        <p:nvSpPr>
          <p:cNvPr id="20" name="TextBox 19"/>
          <p:cNvSpPr txBox="1"/>
          <p:nvPr/>
        </p:nvSpPr>
        <p:spPr>
          <a:xfrm>
            <a:off x="4764482" y="2842703"/>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22" name="TextBox 21">
            <a:extLst>
              <a:ext uri="{C183D7F6-B498-43B3-948B-1728B52AA6E4}">
                <adec:decorative xmlns:adec="http://schemas.microsoft.com/office/drawing/2017/decorative" val="1"/>
              </a:ext>
            </a:extLst>
          </p:cNvPr>
          <p:cNvSpPr txBox="1"/>
          <p:nvPr/>
        </p:nvSpPr>
        <p:spPr>
          <a:xfrm>
            <a:off x="948912" y="3304365"/>
            <a:ext cx="3364319" cy="1938992"/>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
        <p:nvSpPr>
          <p:cNvPr id="28" name="TextBox 27"/>
          <p:cNvSpPr txBox="1"/>
          <p:nvPr/>
        </p:nvSpPr>
        <p:spPr>
          <a:xfrm>
            <a:off x="4797214" y="3304367"/>
            <a:ext cx="4420529"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Financial Disclosure</a:t>
            </a:r>
          </a:p>
        </p:txBody>
      </p:sp>
    </p:spTree>
    <p:extLst>
      <p:ext uri="{BB962C8B-B14F-4D97-AF65-F5344CB8AC3E}">
        <p14:creationId xmlns:p14="http://schemas.microsoft.com/office/powerpoint/2010/main" val="134982491"/>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533</Words>
  <Application>Microsoft Office PowerPoint</Application>
  <PresentationFormat>On-screen Show (4:3)</PresentationFormat>
  <Paragraphs>43</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Aharoni</vt:lpstr>
      <vt:lpstr>Aptos</vt:lpstr>
      <vt:lpstr>Arial</vt:lpstr>
      <vt:lpstr>Century Schoolbook</vt:lpstr>
      <vt:lpstr>Corbel</vt:lpstr>
      <vt:lpstr>Headlines</vt:lpstr>
      <vt:lpstr>Scenario [7]: What do you Think?</vt:lpstr>
      <vt:lpstr>Scenario [7]: What do you do?</vt:lpstr>
      <vt:lpstr>SCENARIO [7] – ETHICS PRINCIPLES</vt:lpstr>
      <vt:lpstr>SCENARIO [7] – ETHICS rules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Megan Kunkle</dc:creator>
  <cp:lastModifiedBy>Megan Kunkle</cp:lastModifiedBy>
  <cp:revision>1</cp:revision>
  <dcterms:created xsi:type="dcterms:W3CDTF">2025-02-10T23:37:52Z</dcterms:created>
  <dcterms:modified xsi:type="dcterms:W3CDTF">2025-02-10T23:38:22Z</dcterms:modified>
</cp:coreProperties>
</file>