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87C4DB-E107-4768-9008-130E09FF782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F9907C-E00A-4117-8A35-F25439011968}">
      <dgm:prSet phldrT="[Text]" custT="1"/>
      <dgm:spPr/>
      <dgm:t>
        <a:bodyPr/>
        <a:lstStyle/>
        <a:p>
          <a:r>
            <a:rPr lang="en-US" sz="1000" dirty="0"/>
            <a:t>AMH Director</a:t>
          </a:r>
        </a:p>
      </dgm:t>
    </dgm:pt>
    <dgm:pt modelId="{28C8B94F-B567-4164-9044-DDC2690F0893}" type="parTrans" cxnId="{ACB99694-D73F-4B06-B4A9-470A4ED33491}">
      <dgm:prSet/>
      <dgm:spPr/>
      <dgm:t>
        <a:bodyPr/>
        <a:lstStyle/>
        <a:p>
          <a:endParaRPr lang="en-US" sz="1000"/>
        </a:p>
      </dgm:t>
    </dgm:pt>
    <dgm:pt modelId="{EBF2BC2D-996C-4055-9D30-9A9DBE65F994}" type="sibTrans" cxnId="{ACB99694-D73F-4B06-B4A9-470A4ED33491}">
      <dgm:prSet/>
      <dgm:spPr/>
      <dgm:t>
        <a:bodyPr/>
        <a:lstStyle/>
        <a:p>
          <a:endParaRPr lang="en-US" sz="1000"/>
        </a:p>
      </dgm:t>
    </dgm:pt>
    <dgm:pt modelId="{08EDB1E3-0B90-4BB9-9204-5DEEC357DEF9}" type="asst">
      <dgm:prSet phldrT="[Text]" custT="1"/>
      <dgm:spPr/>
      <dgm:t>
        <a:bodyPr/>
        <a:lstStyle/>
        <a:p>
          <a:r>
            <a:rPr lang="en-US" sz="1000" dirty="0"/>
            <a:t>Deputy Director Budget and Program Funding</a:t>
          </a:r>
        </a:p>
      </dgm:t>
    </dgm:pt>
    <dgm:pt modelId="{60A2CC2B-E754-43EA-B0AC-6701AF98E4AF}" type="parTrans" cxnId="{B2598F1A-6D03-4456-BDC5-A4CFF958C5DA}">
      <dgm:prSet/>
      <dgm:spPr/>
      <dgm:t>
        <a:bodyPr/>
        <a:lstStyle/>
        <a:p>
          <a:endParaRPr lang="en-US" sz="1000"/>
        </a:p>
      </dgm:t>
    </dgm:pt>
    <dgm:pt modelId="{E400B50E-1892-4761-ADA4-E982885896B1}" type="sibTrans" cxnId="{B2598F1A-6D03-4456-BDC5-A4CFF958C5DA}">
      <dgm:prSet/>
      <dgm:spPr/>
      <dgm:t>
        <a:bodyPr/>
        <a:lstStyle/>
        <a:p>
          <a:endParaRPr lang="en-US" sz="1000"/>
        </a:p>
      </dgm:t>
    </dgm:pt>
    <dgm:pt modelId="{22263C48-1E58-42D3-AE04-59C36DA6D6C2}">
      <dgm:prSet phldrT="[Text]" custT="1"/>
      <dgm:spPr/>
      <dgm:t>
        <a:bodyPr/>
        <a:lstStyle/>
        <a:p>
          <a:r>
            <a:rPr lang="en-US" sz="1000" dirty="0"/>
            <a:t>Grants Coop Agreements</a:t>
          </a:r>
        </a:p>
      </dgm:t>
    </dgm:pt>
    <dgm:pt modelId="{4FF0F1D2-BE19-4743-956B-AD857B20F531}" type="parTrans" cxnId="{7E856AF2-7EE2-4F35-9DE8-A55E6E92B9E2}">
      <dgm:prSet/>
      <dgm:spPr/>
      <dgm:t>
        <a:bodyPr/>
        <a:lstStyle/>
        <a:p>
          <a:endParaRPr lang="en-US" sz="1000"/>
        </a:p>
      </dgm:t>
    </dgm:pt>
    <dgm:pt modelId="{48FEB064-C5B3-4485-9625-2FED14A5FC4F}" type="sibTrans" cxnId="{7E856AF2-7EE2-4F35-9DE8-A55E6E92B9E2}">
      <dgm:prSet/>
      <dgm:spPr/>
      <dgm:t>
        <a:bodyPr/>
        <a:lstStyle/>
        <a:p>
          <a:endParaRPr lang="en-US" sz="1000"/>
        </a:p>
      </dgm:t>
    </dgm:pt>
    <dgm:pt modelId="{557726BF-0671-40D0-9D37-37C3D0E674B2}">
      <dgm:prSet phldrT="[Text]" custT="1"/>
      <dgm:spPr/>
      <dgm:t>
        <a:bodyPr/>
        <a:lstStyle/>
        <a:p>
          <a:r>
            <a:rPr lang="en-US" sz="1000" dirty="0"/>
            <a:t>Research (intra/Extra mural)</a:t>
          </a:r>
        </a:p>
      </dgm:t>
    </dgm:pt>
    <dgm:pt modelId="{CA75CB39-FFE1-4C2D-9D9E-7DC119373F61}" type="parTrans" cxnId="{E325F3C3-4A31-4D07-81A1-93AE50E5A1E5}">
      <dgm:prSet/>
      <dgm:spPr/>
      <dgm:t>
        <a:bodyPr/>
        <a:lstStyle/>
        <a:p>
          <a:endParaRPr lang="en-US" sz="1000"/>
        </a:p>
      </dgm:t>
    </dgm:pt>
    <dgm:pt modelId="{A6FB2B7D-70DF-4CDD-94B7-C546ACC4EF5A}" type="sibTrans" cxnId="{E325F3C3-4A31-4D07-81A1-93AE50E5A1E5}">
      <dgm:prSet/>
      <dgm:spPr/>
      <dgm:t>
        <a:bodyPr/>
        <a:lstStyle/>
        <a:p>
          <a:endParaRPr lang="en-US" sz="1000"/>
        </a:p>
      </dgm:t>
    </dgm:pt>
    <dgm:pt modelId="{11552FDD-1E87-47EF-BDE6-E635542F52C6}" type="asst">
      <dgm:prSet phldrT="[Text]" custT="1"/>
      <dgm:spPr/>
      <dgm:t>
        <a:bodyPr/>
        <a:lstStyle/>
        <a:p>
          <a:r>
            <a:rPr lang="en-US" sz="1000" dirty="0"/>
            <a:t>Deputy Director, Operations</a:t>
          </a:r>
        </a:p>
      </dgm:t>
    </dgm:pt>
    <dgm:pt modelId="{A1E91461-B71B-4FE2-8DE0-48FE2ABD1F9B}" type="parTrans" cxnId="{FF91D833-69DD-4986-903D-9D30A4E8DE3F}">
      <dgm:prSet/>
      <dgm:spPr/>
      <dgm:t>
        <a:bodyPr/>
        <a:lstStyle/>
        <a:p>
          <a:endParaRPr lang="en-US" sz="1000"/>
        </a:p>
      </dgm:t>
    </dgm:pt>
    <dgm:pt modelId="{08658B97-2CF0-45EC-9173-0D9BB9503006}" type="sibTrans" cxnId="{FF91D833-69DD-4986-903D-9D30A4E8DE3F}">
      <dgm:prSet/>
      <dgm:spPr/>
      <dgm:t>
        <a:bodyPr/>
        <a:lstStyle/>
        <a:p>
          <a:endParaRPr lang="en-US" sz="1000"/>
        </a:p>
      </dgm:t>
    </dgm:pt>
    <dgm:pt modelId="{826376D4-51A3-4AB7-83B8-5E0A57C6F57B}" type="asst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000" dirty="0"/>
            <a:t>CIO</a:t>
          </a:r>
        </a:p>
      </dgm:t>
    </dgm:pt>
    <dgm:pt modelId="{B697B65A-5311-4DB9-A4A5-B1A4F24A82B4}" type="parTrans" cxnId="{FCDF35C5-7AA8-4591-A421-5F486E5C8E5D}">
      <dgm:prSet/>
      <dgm:spPr/>
      <dgm:t>
        <a:bodyPr/>
        <a:lstStyle/>
        <a:p>
          <a:endParaRPr lang="en-US" sz="1000"/>
        </a:p>
      </dgm:t>
    </dgm:pt>
    <dgm:pt modelId="{92B865D8-B17D-48AC-B467-657377BED8ED}" type="sibTrans" cxnId="{FCDF35C5-7AA8-4591-A421-5F486E5C8E5D}">
      <dgm:prSet/>
      <dgm:spPr/>
      <dgm:t>
        <a:bodyPr/>
        <a:lstStyle/>
        <a:p>
          <a:endParaRPr lang="en-US" sz="1000"/>
        </a:p>
      </dgm:t>
    </dgm:pt>
    <dgm:pt modelId="{35ED1E8F-FDBD-4F09-9D05-E560BD724042}" type="asst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000" dirty="0"/>
            <a:t>CFO</a:t>
          </a:r>
        </a:p>
      </dgm:t>
    </dgm:pt>
    <dgm:pt modelId="{D3396A5C-0998-4C5E-8117-EA998ADB6375}" type="parTrans" cxnId="{3F3AA3DA-94CE-47A0-B80E-8A6C02BB7E2A}">
      <dgm:prSet/>
      <dgm:spPr/>
      <dgm:t>
        <a:bodyPr/>
        <a:lstStyle/>
        <a:p>
          <a:endParaRPr lang="en-US" sz="1000"/>
        </a:p>
      </dgm:t>
    </dgm:pt>
    <dgm:pt modelId="{0901AC16-FF88-4046-B256-A4B528865EFC}" type="sibTrans" cxnId="{3F3AA3DA-94CE-47A0-B80E-8A6C02BB7E2A}">
      <dgm:prSet/>
      <dgm:spPr/>
      <dgm:t>
        <a:bodyPr/>
        <a:lstStyle/>
        <a:p>
          <a:endParaRPr lang="en-US" sz="1000"/>
        </a:p>
      </dgm:t>
    </dgm:pt>
    <dgm:pt modelId="{53832750-CA91-442B-B59C-A1A567FCA5A7}" type="asst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000" dirty="0"/>
            <a:t>CHCO</a:t>
          </a:r>
        </a:p>
      </dgm:t>
    </dgm:pt>
    <dgm:pt modelId="{20186B6E-FAE6-4A75-BA1D-66FC6CC24E20}" type="parTrans" cxnId="{1349277E-364B-41BE-A66D-CE8A5B538AF3}">
      <dgm:prSet/>
      <dgm:spPr/>
      <dgm:t>
        <a:bodyPr/>
        <a:lstStyle/>
        <a:p>
          <a:endParaRPr lang="en-US" sz="1000"/>
        </a:p>
      </dgm:t>
    </dgm:pt>
    <dgm:pt modelId="{877B2AE4-84CC-4410-A665-7D935289A40D}" type="sibTrans" cxnId="{1349277E-364B-41BE-A66D-CE8A5B538AF3}">
      <dgm:prSet/>
      <dgm:spPr/>
      <dgm:t>
        <a:bodyPr/>
        <a:lstStyle/>
        <a:p>
          <a:endParaRPr lang="en-US" sz="1000"/>
        </a:p>
      </dgm:t>
    </dgm:pt>
    <dgm:pt modelId="{93BDE97A-9AD1-4033-BA1D-417812BB3A6E}" type="asst">
      <dgm:prSet phldrT="[Text]" custT="1"/>
      <dgm:spPr/>
      <dgm:t>
        <a:bodyPr/>
        <a:lstStyle/>
        <a:p>
          <a:r>
            <a:rPr lang="en-US" sz="1000" dirty="0"/>
            <a:t>Medical Information Technology Partnerships </a:t>
          </a:r>
        </a:p>
      </dgm:t>
    </dgm:pt>
    <dgm:pt modelId="{F89420A2-BE1B-4AEE-995D-8A36C44AD649}" type="parTrans" cxnId="{B4CDD1D6-5C70-4A11-8E81-7C5C6FB35E07}">
      <dgm:prSet/>
      <dgm:spPr/>
      <dgm:t>
        <a:bodyPr/>
        <a:lstStyle/>
        <a:p>
          <a:endParaRPr lang="en-US" sz="1000"/>
        </a:p>
      </dgm:t>
    </dgm:pt>
    <dgm:pt modelId="{2D0702B4-8254-4CDC-9C59-F36E000F0334}" type="sibTrans" cxnId="{B4CDD1D6-5C70-4A11-8E81-7C5C6FB35E07}">
      <dgm:prSet/>
      <dgm:spPr/>
      <dgm:t>
        <a:bodyPr/>
        <a:lstStyle/>
        <a:p>
          <a:endParaRPr lang="en-US" sz="1000"/>
        </a:p>
      </dgm:t>
    </dgm:pt>
    <dgm:pt modelId="{8757695E-E1F0-408D-AE4F-04B496B3C08A}" type="asst">
      <dgm:prSet phldrT="[Text]" custT="1"/>
      <dgm:spPr/>
      <dgm:t>
        <a:bodyPr/>
        <a:lstStyle/>
        <a:p>
          <a:r>
            <a:rPr lang="en-US" sz="1000" dirty="0"/>
            <a:t>Deputy Director, Grants, Research and Regs</a:t>
          </a:r>
        </a:p>
      </dgm:t>
    </dgm:pt>
    <dgm:pt modelId="{C4D15248-B099-4305-8E8C-2521E7704162}" type="parTrans" cxnId="{749BFD4B-73C6-4C13-9EE6-DF27B3F69DB6}">
      <dgm:prSet/>
      <dgm:spPr/>
      <dgm:t>
        <a:bodyPr/>
        <a:lstStyle/>
        <a:p>
          <a:endParaRPr lang="en-US" sz="1000"/>
        </a:p>
      </dgm:t>
    </dgm:pt>
    <dgm:pt modelId="{C1ABCA45-11BF-4321-A3FE-FAE475821AF6}" type="sibTrans" cxnId="{749BFD4B-73C6-4C13-9EE6-DF27B3F69DB6}">
      <dgm:prSet/>
      <dgm:spPr/>
      <dgm:t>
        <a:bodyPr/>
        <a:lstStyle/>
        <a:p>
          <a:endParaRPr lang="en-US" sz="1000"/>
        </a:p>
      </dgm:t>
    </dgm:pt>
    <dgm:pt modelId="{A7A0C962-1EE0-4CE3-A8FD-67E504265D2A}">
      <dgm:prSet phldrT="[Text]" custT="1"/>
      <dgm:spPr/>
      <dgm:t>
        <a:bodyPr/>
        <a:lstStyle/>
        <a:p>
          <a:r>
            <a:rPr lang="en-US" sz="1000" dirty="0"/>
            <a:t>Regulations</a:t>
          </a:r>
        </a:p>
      </dgm:t>
    </dgm:pt>
    <dgm:pt modelId="{7B681DF5-AD9E-45BF-A5D8-0292B31B8C56}" type="parTrans" cxnId="{331AEB28-C299-4EF4-B37D-FC44FDE89E82}">
      <dgm:prSet/>
      <dgm:spPr/>
      <dgm:t>
        <a:bodyPr/>
        <a:lstStyle/>
        <a:p>
          <a:endParaRPr lang="en-US" sz="1000"/>
        </a:p>
      </dgm:t>
    </dgm:pt>
    <dgm:pt modelId="{85DA9F86-BE8A-4AC6-9973-A947B2222438}" type="sibTrans" cxnId="{331AEB28-C299-4EF4-B37D-FC44FDE89E82}">
      <dgm:prSet/>
      <dgm:spPr/>
      <dgm:t>
        <a:bodyPr/>
        <a:lstStyle/>
        <a:p>
          <a:endParaRPr lang="en-US" sz="1000"/>
        </a:p>
      </dgm:t>
    </dgm:pt>
    <dgm:pt modelId="{B18C734D-F7DE-4111-8D7B-77A2BCAFE506}" type="asst">
      <dgm:prSet phldrT="[Text]" custT="1"/>
      <dgm:spPr/>
      <dgm:t>
        <a:bodyPr/>
        <a:lstStyle/>
        <a:p>
          <a:r>
            <a:rPr lang="en-US" sz="1000" dirty="0"/>
            <a:t>Budget and Leg Affairs</a:t>
          </a:r>
        </a:p>
      </dgm:t>
    </dgm:pt>
    <dgm:pt modelId="{E091F76B-B1A7-4731-B8D7-EF05BF3D9422}" type="parTrans" cxnId="{D5DC829D-1FF1-46C3-B0B5-C481CE7575E4}">
      <dgm:prSet/>
      <dgm:spPr/>
      <dgm:t>
        <a:bodyPr/>
        <a:lstStyle/>
        <a:p>
          <a:endParaRPr lang="en-US" sz="1000"/>
        </a:p>
      </dgm:t>
    </dgm:pt>
    <dgm:pt modelId="{FD1EFF7A-D498-4831-AD32-17D364EA4D38}" type="sibTrans" cxnId="{D5DC829D-1FF1-46C3-B0B5-C481CE7575E4}">
      <dgm:prSet/>
      <dgm:spPr/>
      <dgm:t>
        <a:bodyPr/>
        <a:lstStyle/>
        <a:p>
          <a:endParaRPr lang="en-US" sz="1000"/>
        </a:p>
      </dgm:t>
    </dgm:pt>
    <dgm:pt modelId="{A66F63A7-BE71-4005-A1F8-2E5BF2ADF656}" type="pres">
      <dgm:prSet presAssocID="{1687C4DB-E107-4768-9008-130E09FF782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6DE1F1E-2728-4127-8A2F-24A464AE5C2E}" type="pres">
      <dgm:prSet presAssocID="{99F9907C-E00A-4117-8A35-F25439011968}" presName="hierRoot1" presStyleCnt="0">
        <dgm:presLayoutVars>
          <dgm:hierBranch val="init"/>
        </dgm:presLayoutVars>
      </dgm:prSet>
      <dgm:spPr/>
    </dgm:pt>
    <dgm:pt modelId="{88B7D145-F5F7-4EC9-B08D-4ACEFC91A696}" type="pres">
      <dgm:prSet presAssocID="{99F9907C-E00A-4117-8A35-F25439011968}" presName="rootComposite1" presStyleCnt="0"/>
      <dgm:spPr/>
    </dgm:pt>
    <dgm:pt modelId="{D5F8A68C-A1C4-4C7E-B67C-BF6CE11C06CA}" type="pres">
      <dgm:prSet presAssocID="{99F9907C-E00A-4117-8A35-F25439011968}" presName="rootText1" presStyleLbl="node0" presStyleIdx="0" presStyleCnt="1">
        <dgm:presLayoutVars>
          <dgm:chPref val="3"/>
        </dgm:presLayoutVars>
      </dgm:prSet>
      <dgm:spPr/>
    </dgm:pt>
    <dgm:pt modelId="{4CF36977-472C-4E9D-AF8E-B14E32E758AA}" type="pres">
      <dgm:prSet presAssocID="{99F9907C-E00A-4117-8A35-F25439011968}" presName="rootConnector1" presStyleLbl="node1" presStyleIdx="0" presStyleCnt="0"/>
      <dgm:spPr/>
    </dgm:pt>
    <dgm:pt modelId="{B8DD034A-384E-43A3-98FE-34F12E6A09CB}" type="pres">
      <dgm:prSet presAssocID="{99F9907C-E00A-4117-8A35-F25439011968}" presName="hierChild2" presStyleCnt="0"/>
      <dgm:spPr/>
    </dgm:pt>
    <dgm:pt modelId="{CEB095E4-5436-4356-9A73-46778C05C63B}" type="pres">
      <dgm:prSet presAssocID="{99F9907C-E00A-4117-8A35-F25439011968}" presName="hierChild3" presStyleCnt="0"/>
      <dgm:spPr/>
    </dgm:pt>
    <dgm:pt modelId="{0CD43164-0B11-4D42-A39E-56C245955F73}" type="pres">
      <dgm:prSet presAssocID="{60A2CC2B-E754-43EA-B0AC-6701AF98E4AF}" presName="Name111" presStyleLbl="parChTrans1D2" presStyleIdx="0" presStyleCnt="3"/>
      <dgm:spPr/>
    </dgm:pt>
    <dgm:pt modelId="{91DA3151-BB9C-484A-89B0-185CA5D09431}" type="pres">
      <dgm:prSet presAssocID="{08EDB1E3-0B90-4BB9-9204-5DEEC357DEF9}" presName="hierRoot3" presStyleCnt="0">
        <dgm:presLayoutVars>
          <dgm:hierBranch val="init"/>
        </dgm:presLayoutVars>
      </dgm:prSet>
      <dgm:spPr/>
    </dgm:pt>
    <dgm:pt modelId="{DF7727A5-9DD1-4BE6-B309-A92DD6BC12F9}" type="pres">
      <dgm:prSet presAssocID="{08EDB1E3-0B90-4BB9-9204-5DEEC357DEF9}" presName="rootComposite3" presStyleCnt="0"/>
      <dgm:spPr/>
    </dgm:pt>
    <dgm:pt modelId="{EF62B9C2-E601-4800-94D3-0E3CB9EF260B}" type="pres">
      <dgm:prSet presAssocID="{08EDB1E3-0B90-4BB9-9204-5DEEC357DEF9}" presName="rootText3" presStyleLbl="asst1" presStyleIdx="0" presStyleCnt="8">
        <dgm:presLayoutVars>
          <dgm:chPref val="3"/>
        </dgm:presLayoutVars>
      </dgm:prSet>
      <dgm:spPr/>
    </dgm:pt>
    <dgm:pt modelId="{8869D004-4F5F-4F41-B33E-6E4750800410}" type="pres">
      <dgm:prSet presAssocID="{08EDB1E3-0B90-4BB9-9204-5DEEC357DEF9}" presName="rootConnector3" presStyleLbl="asst1" presStyleIdx="0" presStyleCnt="8"/>
      <dgm:spPr/>
    </dgm:pt>
    <dgm:pt modelId="{852CE01D-4D91-45A9-AF71-0D4430D3E2E1}" type="pres">
      <dgm:prSet presAssocID="{08EDB1E3-0B90-4BB9-9204-5DEEC357DEF9}" presName="hierChild6" presStyleCnt="0"/>
      <dgm:spPr/>
    </dgm:pt>
    <dgm:pt modelId="{1C897B5A-EB0A-4534-957F-622020AD7A4D}" type="pres">
      <dgm:prSet presAssocID="{08EDB1E3-0B90-4BB9-9204-5DEEC357DEF9}" presName="hierChild7" presStyleCnt="0"/>
      <dgm:spPr/>
    </dgm:pt>
    <dgm:pt modelId="{27C52279-74C4-4F7C-A6EB-0275C846ADD7}" type="pres">
      <dgm:prSet presAssocID="{F89420A2-BE1B-4AEE-995D-8A36C44AD649}" presName="Name111" presStyleLbl="parChTrans1D3" presStyleIdx="0" presStyleCnt="8"/>
      <dgm:spPr/>
    </dgm:pt>
    <dgm:pt modelId="{92E6E4A6-44E1-46F5-AC9E-8EB4B57207FB}" type="pres">
      <dgm:prSet presAssocID="{93BDE97A-9AD1-4033-BA1D-417812BB3A6E}" presName="hierRoot3" presStyleCnt="0">
        <dgm:presLayoutVars>
          <dgm:hierBranch val="init"/>
        </dgm:presLayoutVars>
      </dgm:prSet>
      <dgm:spPr/>
    </dgm:pt>
    <dgm:pt modelId="{06A5CA6E-EA8B-4930-A2A1-5FEB3C4B9D33}" type="pres">
      <dgm:prSet presAssocID="{93BDE97A-9AD1-4033-BA1D-417812BB3A6E}" presName="rootComposite3" presStyleCnt="0"/>
      <dgm:spPr/>
    </dgm:pt>
    <dgm:pt modelId="{132178DB-C678-43FB-858B-3E27A91AAF84}" type="pres">
      <dgm:prSet presAssocID="{93BDE97A-9AD1-4033-BA1D-417812BB3A6E}" presName="rootText3" presStyleLbl="asst1" presStyleIdx="1" presStyleCnt="8">
        <dgm:presLayoutVars>
          <dgm:chPref val="3"/>
        </dgm:presLayoutVars>
      </dgm:prSet>
      <dgm:spPr/>
    </dgm:pt>
    <dgm:pt modelId="{3E336A9A-A0BE-46BF-9BCE-82E21ED71892}" type="pres">
      <dgm:prSet presAssocID="{93BDE97A-9AD1-4033-BA1D-417812BB3A6E}" presName="rootConnector3" presStyleLbl="asst1" presStyleIdx="1" presStyleCnt="8"/>
      <dgm:spPr/>
    </dgm:pt>
    <dgm:pt modelId="{AB500AAC-C8F0-4DCA-8C6B-7F50198BD04D}" type="pres">
      <dgm:prSet presAssocID="{93BDE97A-9AD1-4033-BA1D-417812BB3A6E}" presName="hierChild6" presStyleCnt="0"/>
      <dgm:spPr/>
    </dgm:pt>
    <dgm:pt modelId="{731C176F-5C1D-480E-9F10-4845D2C972FB}" type="pres">
      <dgm:prSet presAssocID="{93BDE97A-9AD1-4033-BA1D-417812BB3A6E}" presName="hierChild7" presStyleCnt="0"/>
      <dgm:spPr/>
    </dgm:pt>
    <dgm:pt modelId="{8C94647C-5C9C-402E-9007-95D8FE69DF2C}" type="pres">
      <dgm:prSet presAssocID="{E091F76B-B1A7-4731-B8D7-EF05BF3D9422}" presName="Name111" presStyleLbl="parChTrans1D3" presStyleIdx="1" presStyleCnt="8"/>
      <dgm:spPr/>
    </dgm:pt>
    <dgm:pt modelId="{0D665F6D-37C3-461E-AB99-601D401553C7}" type="pres">
      <dgm:prSet presAssocID="{B18C734D-F7DE-4111-8D7B-77A2BCAFE506}" presName="hierRoot3" presStyleCnt="0">
        <dgm:presLayoutVars>
          <dgm:hierBranch val="init"/>
        </dgm:presLayoutVars>
      </dgm:prSet>
      <dgm:spPr/>
    </dgm:pt>
    <dgm:pt modelId="{BC4239A2-E9FF-41A1-958A-6355D14ACBAD}" type="pres">
      <dgm:prSet presAssocID="{B18C734D-F7DE-4111-8D7B-77A2BCAFE506}" presName="rootComposite3" presStyleCnt="0"/>
      <dgm:spPr/>
    </dgm:pt>
    <dgm:pt modelId="{919A37DE-42F0-4D87-9F97-5443373F3C80}" type="pres">
      <dgm:prSet presAssocID="{B18C734D-F7DE-4111-8D7B-77A2BCAFE506}" presName="rootText3" presStyleLbl="asst1" presStyleIdx="2" presStyleCnt="8">
        <dgm:presLayoutVars>
          <dgm:chPref val="3"/>
        </dgm:presLayoutVars>
      </dgm:prSet>
      <dgm:spPr/>
    </dgm:pt>
    <dgm:pt modelId="{6DE18BEE-4B07-427F-B05D-E515322F2E43}" type="pres">
      <dgm:prSet presAssocID="{B18C734D-F7DE-4111-8D7B-77A2BCAFE506}" presName="rootConnector3" presStyleLbl="asst1" presStyleIdx="2" presStyleCnt="8"/>
      <dgm:spPr/>
    </dgm:pt>
    <dgm:pt modelId="{474BDAA9-C2DD-4555-AC6A-9143EA3481E7}" type="pres">
      <dgm:prSet presAssocID="{B18C734D-F7DE-4111-8D7B-77A2BCAFE506}" presName="hierChild6" presStyleCnt="0"/>
      <dgm:spPr/>
    </dgm:pt>
    <dgm:pt modelId="{968B0B6F-3ED6-4B41-BA95-F2D0F51A364B}" type="pres">
      <dgm:prSet presAssocID="{B18C734D-F7DE-4111-8D7B-77A2BCAFE506}" presName="hierChild7" presStyleCnt="0"/>
      <dgm:spPr/>
    </dgm:pt>
    <dgm:pt modelId="{6EF227D8-310A-4C41-8426-3622F39980A9}" type="pres">
      <dgm:prSet presAssocID="{A1E91461-B71B-4FE2-8DE0-48FE2ABD1F9B}" presName="Name111" presStyleLbl="parChTrans1D2" presStyleIdx="1" presStyleCnt="3"/>
      <dgm:spPr/>
    </dgm:pt>
    <dgm:pt modelId="{C4C31272-9B2A-460D-A3E9-4253A6C6182E}" type="pres">
      <dgm:prSet presAssocID="{11552FDD-1E87-47EF-BDE6-E635542F52C6}" presName="hierRoot3" presStyleCnt="0">
        <dgm:presLayoutVars>
          <dgm:hierBranch val="init"/>
        </dgm:presLayoutVars>
      </dgm:prSet>
      <dgm:spPr/>
    </dgm:pt>
    <dgm:pt modelId="{7A284722-86D5-48D4-AB1C-9FDCD52DCC59}" type="pres">
      <dgm:prSet presAssocID="{11552FDD-1E87-47EF-BDE6-E635542F52C6}" presName="rootComposite3" presStyleCnt="0"/>
      <dgm:spPr/>
    </dgm:pt>
    <dgm:pt modelId="{4C4B02C7-570D-4D71-B45E-0C8C710B171C}" type="pres">
      <dgm:prSet presAssocID="{11552FDD-1E87-47EF-BDE6-E635542F52C6}" presName="rootText3" presStyleLbl="asst1" presStyleIdx="3" presStyleCnt="8">
        <dgm:presLayoutVars>
          <dgm:chPref val="3"/>
        </dgm:presLayoutVars>
      </dgm:prSet>
      <dgm:spPr/>
    </dgm:pt>
    <dgm:pt modelId="{6D3ED59A-FF19-420A-8B5E-1A948A00E545}" type="pres">
      <dgm:prSet presAssocID="{11552FDD-1E87-47EF-BDE6-E635542F52C6}" presName="rootConnector3" presStyleLbl="asst1" presStyleIdx="3" presStyleCnt="8"/>
      <dgm:spPr/>
    </dgm:pt>
    <dgm:pt modelId="{856F5C38-5F33-4F14-8ACA-EB92013356F6}" type="pres">
      <dgm:prSet presAssocID="{11552FDD-1E87-47EF-BDE6-E635542F52C6}" presName="hierChild6" presStyleCnt="0"/>
      <dgm:spPr/>
    </dgm:pt>
    <dgm:pt modelId="{2E2D927E-2822-4BD4-BBEA-A7B4B0A014BB}" type="pres">
      <dgm:prSet presAssocID="{11552FDD-1E87-47EF-BDE6-E635542F52C6}" presName="hierChild7" presStyleCnt="0"/>
      <dgm:spPr/>
    </dgm:pt>
    <dgm:pt modelId="{020C7EF9-63D1-4155-8F0A-203963FE47F8}" type="pres">
      <dgm:prSet presAssocID="{B697B65A-5311-4DB9-A4A5-B1A4F24A82B4}" presName="Name111" presStyleLbl="parChTrans1D3" presStyleIdx="2" presStyleCnt="8"/>
      <dgm:spPr/>
    </dgm:pt>
    <dgm:pt modelId="{E013774D-7503-499B-B760-B96571063D3C}" type="pres">
      <dgm:prSet presAssocID="{826376D4-51A3-4AB7-83B8-5E0A57C6F57B}" presName="hierRoot3" presStyleCnt="0">
        <dgm:presLayoutVars>
          <dgm:hierBranch val="init"/>
        </dgm:presLayoutVars>
      </dgm:prSet>
      <dgm:spPr/>
    </dgm:pt>
    <dgm:pt modelId="{3EF8DAAA-2F26-4AB9-BD6F-C28F062F51A5}" type="pres">
      <dgm:prSet presAssocID="{826376D4-51A3-4AB7-83B8-5E0A57C6F57B}" presName="rootComposite3" presStyleCnt="0"/>
      <dgm:spPr/>
    </dgm:pt>
    <dgm:pt modelId="{33F09A49-5AD8-412E-9688-6A760DBCE174}" type="pres">
      <dgm:prSet presAssocID="{826376D4-51A3-4AB7-83B8-5E0A57C6F57B}" presName="rootText3" presStyleLbl="asst1" presStyleIdx="4" presStyleCnt="8">
        <dgm:presLayoutVars>
          <dgm:chPref val="3"/>
        </dgm:presLayoutVars>
      </dgm:prSet>
      <dgm:spPr/>
    </dgm:pt>
    <dgm:pt modelId="{9846B08C-4D26-412F-9AFF-60B5387D5726}" type="pres">
      <dgm:prSet presAssocID="{826376D4-51A3-4AB7-83B8-5E0A57C6F57B}" presName="rootConnector3" presStyleLbl="asst1" presStyleIdx="4" presStyleCnt="8"/>
      <dgm:spPr/>
    </dgm:pt>
    <dgm:pt modelId="{E18EF92A-D138-4491-81DF-83F981A1D250}" type="pres">
      <dgm:prSet presAssocID="{826376D4-51A3-4AB7-83B8-5E0A57C6F57B}" presName="hierChild6" presStyleCnt="0"/>
      <dgm:spPr/>
    </dgm:pt>
    <dgm:pt modelId="{CF4DD996-22B8-4BF4-BF91-2964A9941EE0}" type="pres">
      <dgm:prSet presAssocID="{826376D4-51A3-4AB7-83B8-5E0A57C6F57B}" presName="hierChild7" presStyleCnt="0"/>
      <dgm:spPr/>
    </dgm:pt>
    <dgm:pt modelId="{F073830B-B03D-4893-9D5F-0833F02DD48F}" type="pres">
      <dgm:prSet presAssocID="{D3396A5C-0998-4C5E-8117-EA998ADB6375}" presName="Name111" presStyleLbl="parChTrans1D3" presStyleIdx="3" presStyleCnt="8"/>
      <dgm:spPr/>
    </dgm:pt>
    <dgm:pt modelId="{A3E56B08-3894-478D-8B7F-C7BA15E44091}" type="pres">
      <dgm:prSet presAssocID="{35ED1E8F-FDBD-4F09-9D05-E560BD724042}" presName="hierRoot3" presStyleCnt="0">
        <dgm:presLayoutVars>
          <dgm:hierBranch val="init"/>
        </dgm:presLayoutVars>
      </dgm:prSet>
      <dgm:spPr/>
    </dgm:pt>
    <dgm:pt modelId="{C2E50597-39CE-4F45-81CD-76C70E1E3032}" type="pres">
      <dgm:prSet presAssocID="{35ED1E8F-FDBD-4F09-9D05-E560BD724042}" presName="rootComposite3" presStyleCnt="0"/>
      <dgm:spPr/>
    </dgm:pt>
    <dgm:pt modelId="{90C48F57-AE04-4D7D-8FA7-D4D5E98F783D}" type="pres">
      <dgm:prSet presAssocID="{35ED1E8F-FDBD-4F09-9D05-E560BD724042}" presName="rootText3" presStyleLbl="asst1" presStyleIdx="5" presStyleCnt="8">
        <dgm:presLayoutVars>
          <dgm:chPref val="3"/>
        </dgm:presLayoutVars>
      </dgm:prSet>
      <dgm:spPr/>
    </dgm:pt>
    <dgm:pt modelId="{C41681B8-2E6C-4F2D-98C6-A4723BEC86D3}" type="pres">
      <dgm:prSet presAssocID="{35ED1E8F-FDBD-4F09-9D05-E560BD724042}" presName="rootConnector3" presStyleLbl="asst1" presStyleIdx="5" presStyleCnt="8"/>
      <dgm:spPr/>
    </dgm:pt>
    <dgm:pt modelId="{55F87335-9166-4F22-B9B9-ECC791F5D1F0}" type="pres">
      <dgm:prSet presAssocID="{35ED1E8F-FDBD-4F09-9D05-E560BD724042}" presName="hierChild6" presStyleCnt="0"/>
      <dgm:spPr/>
    </dgm:pt>
    <dgm:pt modelId="{7020EAF4-0CD1-4975-B44D-8C63A7D721AF}" type="pres">
      <dgm:prSet presAssocID="{35ED1E8F-FDBD-4F09-9D05-E560BD724042}" presName="hierChild7" presStyleCnt="0"/>
      <dgm:spPr/>
    </dgm:pt>
    <dgm:pt modelId="{6B26BA34-CC0C-42FC-A4F6-1BBDD852662F}" type="pres">
      <dgm:prSet presAssocID="{20186B6E-FAE6-4A75-BA1D-66FC6CC24E20}" presName="Name111" presStyleLbl="parChTrans1D3" presStyleIdx="4" presStyleCnt="8"/>
      <dgm:spPr/>
    </dgm:pt>
    <dgm:pt modelId="{4423913F-8ACD-4EFB-94A5-3D15ED674765}" type="pres">
      <dgm:prSet presAssocID="{53832750-CA91-442B-B59C-A1A567FCA5A7}" presName="hierRoot3" presStyleCnt="0">
        <dgm:presLayoutVars>
          <dgm:hierBranch val="init"/>
        </dgm:presLayoutVars>
      </dgm:prSet>
      <dgm:spPr/>
    </dgm:pt>
    <dgm:pt modelId="{F96F4506-C754-4B3E-8CEB-9A7A452B2EB0}" type="pres">
      <dgm:prSet presAssocID="{53832750-CA91-442B-B59C-A1A567FCA5A7}" presName="rootComposite3" presStyleCnt="0"/>
      <dgm:spPr/>
    </dgm:pt>
    <dgm:pt modelId="{B50A3D6A-C3C0-4E82-952E-C84B71A8439D}" type="pres">
      <dgm:prSet presAssocID="{53832750-CA91-442B-B59C-A1A567FCA5A7}" presName="rootText3" presStyleLbl="asst1" presStyleIdx="6" presStyleCnt="8">
        <dgm:presLayoutVars>
          <dgm:chPref val="3"/>
        </dgm:presLayoutVars>
      </dgm:prSet>
      <dgm:spPr/>
    </dgm:pt>
    <dgm:pt modelId="{BC3970FE-F69E-4429-AF10-B78D52B99B86}" type="pres">
      <dgm:prSet presAssocID="{53832750-CA91-442B-B59C-A1A567FCA5A7}" presName="rootConnector3" presStyleLbl="asst1" presStyleIdx="6" presStyleCnt="8"/>
      <dgm:spPr/>
    </dgm:pt>
    <dgm:pt modelId="{C3B7EC04-94A1-48D5-B2E1-2EE8849D2DC1}" type="pres">
      <dgm:prSet presAssocID="{53832750-CA91-442B-B59C-A1A567FCA5A7}" presName="hierChild6" presStyleCnt="0"/>
      <dgm:spPr/>
    </dgm:pt>
    <dgm:pt modelId="{C0EE7718-1900-4E43-9927-8686EACDFF51}" type="pres">
      <dgm:prSet presAssocID="{53832750-CA91-442B-B59C-A1A567FCA5A7}" presName="hierChild7" presStyleCnt="0"/>
      <dgm:spPr/>
    </dgm:pt>
    <dgm:pt modelId="{773AAFC1-C54B-4656-A2C0-0447249169D0}" type="pres">
      <dgm:prSet presAssocID="{C4D15248-B099-4305-8E8C-2521E7704162}" presName="Name111" presStyleLbl="parChTrans1D2" presStyleIdx="2" presStyleCnt="3"/>
      <dgm:spPr/>
    </dgm:pt>
    <dgm:pt modelId="{D5900B09-1A38-4F74-B888-70FCCA93BCE6}" type="pres">
      <dgm:prSet presAssocID="{8757695E-E1F0-408D-AE4F-04B496B3C08A}" presName="hierRoot3" presStyleCnt="0">
        <dgm:presLayoutVars>
          <dgm:hierBranch val="init"/>
        </dgm:presLayoutVars>
      </dgm:prSet>
      <dgm:spPr/>
    </dgm:pt>
    <dgm:pt modelId="{7D118D27-4B48-4912-8807-9E62490C65C0}" type="pres">
      <dgm:prSet presAssocID="{8757695E-E1F0-408D-AE4F-04B496B3C08A}" presName="rootComposite3" presStyleCnt="0"/>
      <dgm:spPr/>
    </dgm:pt>
    <dgm:pt modelId="{66EACFF7-EF70-4C85-89BE-846E72E2C6C5}" type="pres">
      <dgm:prSet presAssocID="{8757695E-E1F0-408D-AE4F-04B496B3C08A}" presName="rootText3" presStyleLbl="asst1" presStyleIdx="7" presStyleCnt="8">
        <dgm:presLayoutVars>
          <dgm:chPref val="3"/>
        </dgm:presLayoutVars>
      </dgm:prSet>
      <dgm:spPr/>
    </dgm:pt>
    <dgm:pt modelId="{ABFD081C-22E0-4A32-835F-D5F012D83A54}" type="pres">
      <dgm:prSet presAssocID="{8757695E-E1F0-408D-AE4F-04B496B3C08A}" presName="rootConnector3" presStyleLbl="asst1" presStyleIdx="7" presStyleCnt="8"/>
      <dgm:spPr/>
    </dgm:pt>
    <dgm:pt modelId="{100E1C98-CD36-453F-A33C-F5AF8CB77DB5}" type="pres">
      <dgm:prSet presAssocID="{8757695E-E1F0-408D-AE4F-04B496B3C08A}" presName="hierChild6" presStyleCnt="0"/>
      <dgm:spPr/>
    </dgm:pt>
    <dgm:pt modelId="{6A2A02F4-AF59-4625-8478-8FCC690C1B37}" type="pres">
      <dgm:prSet presAssocID="{4FF0F1D2-BE19-4743-956B-AD857B20F531}" presName="Name37" presStyleLbl="parChTrans1D3" presStyleIdx="5" presStyleCnt="8"/>
      <dgm:spPr/>
    </dgm:pt>
    <dgm:pt modelId="{9AAEFDAA-03B1-4906-B246-F8755A2388A0}" type="pres">
      <dgm:prSet presAssocID="{22263C48-1E58-42D3-AE04-59C36DA6D6C2}" presName="hierRoot2" presStyleCnt="0">
        <dgm:presLayoutVars>
          <dgm:hierBranch val="init"/>
        </dgm:presLayoutVars>
      </dgm:prSet>
      <dgm:spPr/>
    </dgm:pt>
    <dgm:pt modelId="{7011F980-36A4-4E92-BB64-5A897DF9CDA9}" type="pres">
      <dgm:prSet presAssocID="{22263C48-1E58-42D3-AE04-59C36DA6D6C2}" presName="rootComposite" presStyleCnt="0"/>
      <dgm:spPr/>
    </dgm:pt>
    <dgm:pt modelId="{E565282F-AC05-4D2B-8CAF-5674DF8D39D8}" type="pres">
      <dgm:prSet presAssocID="{22263C48-1E58-42D3-AE04-59C36DA6D6C2}" presName="rootText" presStyleLbl="node3" presStyleIdx="0" presStyleCnt="3">
        <dgm:presLayoutVars>
          <dgm:chPref val="3"/>
        </dgm:presLayoutVars>
      </dgm:prSet>
      <dgm:spPr/>
    </dgm:pt>
    <dgm:pt modelId="{22206B8E-630A-4491-A466-B187DE0DE239}" type="pres">
      <dgm:prSet presAssocID="{22263C48-1E58-42D3-AE04-59C36DA6D6C2}" presName="rootConnector" presStyleLbl="node3" presStyleIdx="0" presStyleCnt="3"/>
      <dgm:spPr/>
    </dgm:pt>
    <dgm:pt modelId="{48D27EED-E0D0-45AC-9187-01F90BBC47A6}" type="pres">
      <dgm:prSet presAssocID="{22263C48-1E58-42D3-AE04-59C36DA6D6C2}" presName="hierChild4" presStyleCnt="0"/>
      <dgm:spPr/>
    </dgm:pt>
    <dgm:pt modelId="{22FADFAD-DB26-4383-AD18-C317B7204287}" type="pres">
      <dgm:prSet presAssocID="{22263C48-1E58-42D3-AE04-59C36DA6D6C2}" presName="hierChild5" presStyleCnt="0"/>
      <dgm:spPr/>
    </dgm:pt>
    <dgm:pt modelId="{F27E7A6E-A9CF-4BFF-B212-9DB6CC21A5B6}" type="pres">
      <dgm:prSet presAssocID="{CA75CB39-FFE1-4C2D-9D9E-7DC119373F61}" presName="Name37" presStyleLbl="parChTrans1D3" presStyleIdx="6" presStyleCnt="8"/>
      <dgm:spPr/>
    </dgm:pt>
    <dgm:pt modelId="{A1EB7354-05FF-4BD7-AC10-113F2AC469CB}" type="pres">
      <dgm:prSet presAssocID="{557726BF-0671-40D0-9D37-37C3D0E674B2}" presName="hierRoot2" presStyleCnt="0">
        <dgm:presLayoutVars>
          <dgm:hierBranch val="init"/>
        </dgm:presLayoutVars>
      </dgm:prSet>
      <dgm:spPr/>
    </dgm:pt>
    <dgm:pt modelId="{AE449452-C993-4D27-9730-27E0312ABEDE}" type="pres">
      <dgm:prSet presAssocID="{557726BF-0671-40D0-9D37-37C3D0E674B2}" presName="rootComposite" presStyleCnt="0"/>
      <dgm:spPr/>
    </dgm:pt>
    <dgm:pt modelId="{A70E2494-5614-4D91-82E8-A5031D552F6A}" type="pres">
      <dgm:prSet presAssocID="{557726BF-0671-40D0-9D37-37C3D0E674B2}" presName="rootText" presStyleLbl="node3" presStyleIdx="1" presStyleCnt="3">
        <dgm:presLayoutVars>
          <dgm:chPref val="3"/>
        </dgm:presLayoutVars>
      </dgm:prSet>
      <dgm:spPr/>
    </dgm:pt>
    <dgm:pt modelId="{027D484E-018B-4176-B9FC-D76B8436432E}" type="pres">
      <dgm:prSet presAssocID="{557726BF-0671-40D0-9D37-37C3D0E674B2}" presName="rootConnector" presStyleLbl="node3" presStyleIdx="1" presStyleCnt="3"/>
      <dgm:spPr/>
    </dgm:pt>
    <dgm:pt modelId="{C1F9B523-4005-4893-BB94-33129FD3A505}" type="pres">
      <dgm:prSet presAssocID="{557726BF-0671-40D0-9D37-37C3D0E674B2}" presName="hierChild4" presStyleCnt="0"/>
      <dgm:spPr/>
    </dgm:pt>
    <dgm:pt modelId="{A736F4F5-3476-4066-97BF-F549D3B71867}" type="pres">
      <dgm:prSet presAssocID="{557726BF-0671-40D0-9D37-37C3D0E674B2}" presName="hierChild5" presStyleCnt="0"/>
      <dgm:spPr/>
    </dgm:pt>
    <dgm:pt modelId="{20C66A7F-9174-4CAE-9AA3-2F6846BB21E2}" type="pres">
      <dgm:prSet presAssocID="{7B681DF5-AD9E-45BF-A5D8-0292B31B8C56}" presName="Name37" presStyleLbl="parChTrans1D3" presStyleIdx="7" presStyleCnt="8"/>
      <dgm:spPr/>
    </dgm:pt>
    <dgm:pt modelId="{95B15DCB-CD00-43B7-8591-C4A1DA5D69B8}" type="pres">
      <dgm:prSet presAssocID="{A7A0C962-1EE0-4CE3-A8FD-67E504265D2A}" presName="hierRoot2" presStyleCnt="0">
        <dgm:presLayoutVars>
          <dgm:hierBranch val="init"/>
        </dgm:presLayoutVars>
      </dgm:prSet>
      <dgm:spPr/>
    </dgm:pt>
    <dgm:pt modelId="{359C8735-778B-47DB-89A2-8A72A607FA9E}" type="pres">
      <dgm:prSet presAssocID="{A7A0C962-1EE0-4CE3-A8FD-67E504265D2A}" presName="rootComposite" presStyleCnt="0"/>
      <dgm:spPr/>
    </dgm:pt>
    <dgm:pt modelId="{FE9169B9-5521-4BB9-BD30-681D249DCA86}" type="pres">
      <dgm:prSet presAssocID="{A7A0C962-1EE0-4CE3-A8FD-67E504265D2A}" presName="rootText" presStyleLbl="node3" presStyleIdx="2" presStyleCnt="3">
        <dgm:presLayoutVars>
          <dgm:chPref val="3"/>
        </dgm:presLayoutVars>
      </dgm:prSet>
      <dgm:spPr/>
    </dgm:pt>
    <dgm:pt modelId="{4C0B4ED2-15FB-4201-AD87-C4BE388ECB87}" type="pres">
      <dgm:prSet presAssocID="{A7A0C962-1EE0-4CE3-A8FD-67E504265D2A}" presName="rootConnector" presStyleLbl="node3" presStyleIdx="2" presStyleCnt="3"/>
      <dgm:spPr/>
    </dgm:pt>
    <dgm:pt modelId="{92587D13-6EC3-40AC-81AB-F7715C211A43}" type="pres">
      <dgm:prSet presAssocID="{A7A0C962-1EE0-4CE3-A8FD-67E504265D2A}" presName="hierChild4" presStyleCnt="0"/>
      <dgm:spPr/>
    </dgm:pt>
    <dgm:pt modelId="{8BB16650-767C-4ED9-B8C7-839186F9E13D}" type="pres">
      <dgm:prSet presAssocID="{A7A0C962-1EE0-4CE3-A8FD-67E504265D2A}" presName="hierChild5" presStyleCnt="0"/>
      <dgm:spPr/>
    </dgm:pt>
    <dgm:pt modelId="{B4B5E8FB-D5E7-405F-BB45-3892868016E9}" type="pres">
      <dgm:prSet presAssocID="{8757695E-E1F0-408D-AE4F-04B496B3C08A}" presName="hierChild7" presStyleCnt="0"/>
      <dgm:spPr/>
    </dgm:pt>
  </dgm:ptLst>
  <dgm:cxnLst>
    <dgm:cxn modelId="{9BD9B508-43F4-4525-B516-DE50DE3E156F}" type="presOf" srcId="{53832750-CA91-442B-B59C-A1A567FCA5A7}" destId="{B50A3D6A-C3C0-4E82-952E-C84B71A8439D}" srcOrd="0" destOrd="0" presId="urn:microsoft.com/office/officeart/2005/8/layout/orgChart1"/>
    <dgm:cxn modelId="{B2598F1A-6D03-4456-BDC5-A4CFF958C5DA}" srcId="{99F9907C-E00A-4117-8A35-F25439011968}" destId="{08EDB1E3-0B90-4BB9-9204-5DEEC357DEF9}" srcOrd="0" destOrd="0" parTransId="{60A2CC2B-E754-43EA-B0AC-6701AF98E4AF}" sibTransId="{E400B50E-1892-4761-ADA4-E982885896B1}"/>
    <dgm:cxn modelId="{F27AD71E-C498-42EA-A8AA-30CFBE9C59E8}" type="presOf" srcId="{99F9907C-E00A-4117-8A35-F25439011968}" destId="{D5F8A68C-A1C4-4C7E-B67C-BF6CE11C06CA}" srcOrd="0" destOrd="0" presId="urn:microsoft.com/office/officeart/2005/8/layout/orgChart1"/>
    <dgm:cxn modelId="{280F1820-1A26-4581-BB60-E85FBDA21C8C}" type="presOf" srcId="{7B681DF5-AD9E-45BF-A5D8-0292B31B8C56}" destId="{20C66A7F-9174-4CAE-9AA3-2F6846BB21E2}" srcOrd="0" destOrd="0" presId="urn:microsoft.com/office/officeart/2005/8/layout/orgChart1"/>
    <dgm:cxn modelId="{2D48EC21-CCF9-442B-8D82-FEC2A0D6A5E0}" type="presOf" srcId="{35ED1E8F-FDBD-4F09-9D05-E560BD724042}" destId="{90C48F57-AE04-4D7D-8FA7-D4D5E98F783D}" srcOrd="0" destOrd="0" presId="urn:microsoft.com/office/officeart/2005/8/layout/orgChart1"/>
    <dgm:cxn modelId="{57C2E422-1051-44D8-98BF-0DC7C0CAC7EA}" type="presOf" srcId="{CA75CB39-FFE1-4C2D-9D9E-7DC119373F61}" destId="{F27E7A6E-A9CF-4BFF-B212-9DB6CC21A5B6}" srcOrd="0" destOrd="0" presId="urn:microsoft.com/office/officeart/2005/8/layout/orgChart1"/>
    <dgm:cxn modelId="{0154EA28-A758-4387-8755-2935AEDAE92F}" type="presOf" srcId="{557726BF-0671-40D0-9D37-37C3D0E674B2}" destId="{027D484E-018B-4176-B9FC-D76B8436432E}" srcOrd="1" destOrd="0" presId="urn:microsoft.com/office/officeart/2005/8/layout/orgChart1"/>
    <dgm:cxn modelId="{331AEB28-C299-4EF4-B37D-FC44FDE89E82}" srcId="{8757695E-E1F0-408D-AE4F-04B496B3C08A}" destId="{A7A0C962-1EE0-4CE3-A8FD-67E504265D2A}" srcOrd="2" destOrd="0" parTransId="{7B681DF5-AD9E-45BF-A5D8-0292B31B8C56}" sibTransId="{85DA9F86-BE8A-4AC6-9973-A947B2222438}"/>
    <dgm:cxn modelId="{7691C82D-8E97-4922-BCC5-54B816101ED8}" type="presOf" srcId="{826376D4-51A3-4AB7-83B8-5E0A57C6F57B}" destId="{9846B08C-4D26-412F-9AFF-60B5387D5726}" srcOrd="1" destOrd="0" presId="urn:microsoft.com/office/officeart/2005/8/layout/orgChart1"/>
    <dgm:cxn modelId="{91E9972F-4F37-45D7-9C8B-84E0F8D7BE91}" type="presOf" srcId="{08EDB1E3-0B90-4BB9-9204-5DEEC357DEF9}" destId="{8869D004-4F5F-4F41-B33E-6E4750800410}" srcOrd="1" destOrd="0" presId="urn:microsoft.com/office/officeart/2005/8/layout/orgChart1"/>
    <dgm:cxn modelId="{FF91D833-69DD-4986-903D-9D30A4E8DE3F}" srcId="{99F9907C-E00A-4117-8A35-F25439011968}" destId="{11552FDD-1E87-47EF-BDE6-E635542F52C6}" srcOrd="1" destOrd="0" parTransId="{A1E91461-B71B-4FE2-8DE0-48FE2ABD1F9B}" sibTransId="{08658B97-2CF0-45EC-9173-0D9BB9503006}"/>
    <dgm:cxn modelId="{71790F39-8A48-46BC-A264-1D1DA0E17314}" type="presOf" srcId="{F89420A2-BE1B-4AEE-995D-8A36C44AD649}" destId="{27C52279-74C4-4F7C-A6EB-0275C846ADD7}" srcOrd="0" destOrd="0" presId="urn:microsoft.com/office/officeart/2005/8/layout/orgChart1"/>
    <dgm:cxn modelId="{19ADFA3B-B1A3-41E7-8C7A-5BE7C6E386C7}" type="presOf" srcId="{93BDE97A-9AD1-4033-BA1D-417812BB3A6E}" destId="{3E336A9A-A0BE-46BF-9BCE-82E21ED71892}" srcOrd="1" destOrd="0" presId="urn:microsoft.com/office/officeart/2005/8/layout/orgChart1"/>
    <dgm:cxn modelId="{C5DC7C3E-D6C2-4303-A1AF-EB34EA6ADF5F}" type="presOf" srcId="{C4D15248-B099-4305-8E8C-2521E7704162}" destId="{773AAFC1-C54B-4656-A2C0-0447249169D0}" srcOrd="0" destOrd="0" presId="urn:microsoft.com/office/officeart/2005/8/layout/orgChart1"/>
    <dgm:cxn modelId="{F439D163-004F-40F7-8E1C-25F28919E844}" type="presOf" srcId="{11552FDD-1E87-47EF-BDE6-E635542F52C6}" destId="{4C4B02C7-570D-4D71-B45E-0C8C710B171C}" srcOrd="0" destOrd="0" presId="urn:microsoft.com/office/officeart/2005/8/layout/orgChart1"/>
    <dgm:cxn modelId="{B5176569-39FB-4898-8D40-93AC33A48A22}" type="presOf" srcId="{93BDE97A-9AD1-4033-BA1D-417812BB3A6E}" destId="{132178DB-C678-43FB-858B-3E27A91AAF84}" srcOrd="0" destOrd="0" presId="urn:microsoft.com/office/officeart/2005/8/layout/orgChart1"/>
    <dgm:cxn modelId="{F93BC049-1AB7-4EC7-99E7-5360FB7D970C}" type="presOf" srcId="{A7A0C962-1EE0-4CE3-A8FD-67E504265D2A}" destId="{FE9169B9-5521-4BB9-BD30-681D249DCA86}" srcOrd="0" destOrd="0" presId="urn:microsoft.com/office/officeart/2005/8/layout/orgChart1"/>
    <dgm:cxn modelId="{D2853F6A-D36D-4224-BF56-4C3ECE44099F}" type="presOf" srcId="{20186B6E-FAE6-4A75-BA1D-66FC6CC24E20}" destId="{6B26BA34-CC0C-42FC-A4F6-1BBDD852662F}" srcOrd="0" destOrd="0" presId="urn:microsoft.com/office/officeart/2005/8/layout/orgChart1"/>
    <dgm:cxn modelId="{749BFD4B-73C6-4C13-9EE6-DF27B3F69DB6}" srcId="{99F9907C-E00A-4117-8A35-F25439011968}" destId="{8757695E-E1F0-408D-AE4F-04B496B3C08A}" srcOrd="2" destOrd="0" parTransId="{C4D15248-B099-4305-8E8C-2521E7704162}" sibTransId="{C1ABCA45-11BF-4321-A3FE-FAE475821AF6}"/>
    <dgm:cxn modelId="{C5B4C070-D238-46FB-9409-AA3BAB82A8FE}" type="presOf" srcId="{E091F76B-B1A7-4731-B8D7-EF05BF3D9422}" destId="{8C94647C-5C9C-402E-9007-95D8FE69DF2C}" srcOrd="0" destOrd="0" presId="urn:microsoft.com/office/officeart/2005/8/layout/orgChart1"/>
    <dgm:cxn modelId="{00927B75-9E5A-4209-91A3-61CB480D8128}" type="presOf" srcId="{08EDB1E3-0B90-4BB9-9204-5DEEC357DEF9}" destId="{EF62B9C2-E601-4800-94D3-0E3CB9EF260B}" srcOrd="0" destOrd="0" presId="urn:microsoft.com/office/officeart/2005/8/layout/orgChart1"/>
    <dgm:cxn modelId="{AA8F8878-6885-45EE-8824-07C375BA79C6}" type="presOf" srcId="{53832750-CA91-442B-B59C-A1A567FCA5A7}" destId="{BC3970FE-F69E-4429-AF10-B78D52B99B86}" srcOrd="1" destOrd="0" presId="urn:microsoft.com/office/officeart/2005/8/layout/orgChart1"/>
    <dgm:cxn modelId="{6278D97A-79EC-418E-90B5-16887F4A719D}" type="presOf" srcId="{60A2CC2B-E754-43EA-B0AC-6701AF98E4AF}" destId="{0CD43164-0B11-4D42-A39E-56C245955F73}" srcOrd="0" destOrd="0" presId="urn:microsoft.com/office/officeart/2005/8/layout/orgChart1"/>
    <dgm:cxn modelId="{C6E4AB7B-7A06-407E-94D8-7AECE17F96D6}" type="presOf" srcId="{11552FDD-1E87-47EF-BDE6-E635542F52C6}" destId="{6D3ED59A-FF19-420A-8B5E-1A948A00E545}" srcOrd="1" destOrd="0" presId="urn:microsoft.com/office/officeart/2005/8/layout/orgChart1"/>
    <dgm:cxn modelId="{1349277E-364B-41BE-A66D-CE8A5B538AF3}" srcId="{11552FDD-1E87-47EF-BDE6-E635542F52C6}" destId="{53832750-CA91-442B-B59C-A1A567FCA5A7}" srcOrd="2" destOrd="0" parTransId="{20186B6E-FAE6-4A75-BA1D-66FC6CC24E20}" sibTransId="{877B2AE4-84CC-4410-A665-7D935289A40D}"/>
    <dgm:cxn modelId="{6D9D0184-BA43-455B-8CB3-528A7A11544E}" type="presOf" srcId="{8757695E-E1F0-408D-AE4F-04B496B3C08A}" destId="{66EACFF7-EF70-4C85-89BE-846E72E2C6C5}" srcOrd="0" destOrd="0" presId="urn:microsoft.com/office/officeart/2005/8/layout/orgChart1"/>
    <dgm:cxn modelId="{59812087-4878-4B2C-83D0-0EE89520C67D}" type="presOf" srcId="{A1E91461-B71B-4FE2-8DE0-48FE2ABD1F9B}" destId="{6EF227D8-310A-4C41-8426-3622F39980A9}" srcOrd="0" destOrd="0" presId="urn:microsoft.com/office/officeart/2005/8/layout/orgChart1"/>
    <dgm:cxn modelId="{93CAD888-972B-44DA-8BCA-5F59F35A0EB7}" type="presOf" srcId="{557726BF-0671-40D0-9D37-37C3D0E674B2}" destId="{A70E2494-5614-4D91-82E8-A5031D552F6A}" srcOrd="0" destOrd="0" presId="urn:microsoft.com/office/officeart/2005/8/layout/orgChart1"/>
    <dgm:cxn modelId="{364DF291-94CB-4BF9-B7B3-4303CB38027F}" type="presOf" srcId="{B18C734D-F7DE-4111-8D7B-77A2BCAFE506}" destId="{919A37DE-42F0-4D87-9F97-5443373F3C80}" srcOrd="0" destOrd="0" presId="urn:microsoft.com/office/officeart/2005/8/layout/orgChart1"/>
    <dgm:cxn modelId="{ACB99694-D73F-4B06-B4A9-470A4ED33491}" srcId="{1687C4DB-E107-4768-9008-130E09FF7828}" destId="{99F9907C-E00A-4117-8A35-F25439011968}" srcOrd="0" destOrd="0" parTransId="{28C8B94F-B567-4164-9044-DDC2690F0893}" sibTransId="{EBF2BC2D-996C-4055-9D30-9A9DBE65F994}"/>
    <dgm:cxn modelId="{D5DC829D-1FF1-46C3-B0B5-C481CE7575E4}" srcId="{08EDB1E3-0B90-4BB9-9204-5DEEC357DEF9}" destId="{B18C734D-F7DE-4111-8D7B-77A2BCAFE506}" srcOrd="1" destOrd="0" parTransId="{E091F76B-B1A7-4731-B8D7-EF05BF3D9422}" sibTransId="{FD1EFF7A-D498-4831-AD32-17D364EA4D38}"/>
    <dgm:cxn modelId="{D17750A4-93A8-4A98-AD8E-782436BE2F36}" type="presOf" srcId="{4FF0F1D2-BE19-4743-956B-AD857B20F531}" destId="{6A2A02F4-AF59-4625-8478-8FCC690C1B37}" srcOrd="0" destOrd="0" presId="urn:microsoft.com/office/officeart/2005/8/layout/orgChart1"/>
    <dgm:cxn modelId="{0D52BDAB-3AAA-4AE1-92C3-E18ECCE9B91D}" type="presOf" srcId="{8757695E-E1F0-408D-AE4F-04B496B3C08A}" destId="{ABFD081C-22E0-4A32-835F-D5F012D83A54}" srcOrd="1" destOrd="0" presId="urn:microsoft.com/office/officeart/2005/8/layout/orgChart1"/>
    <dgm:cxn modelId="{3B4C59AC-FB2E-484E-860D-E370F93958F3}" type="presOf" srcId="{35ED1E8F-FDBD-4F09-9D05-E560BD724042}" destId="{C41681B8-2E6C-4F2D-98C6-A4723BEC86D3}" srcOrd="1" destOrd="0" presId="urn:microsoft.com/office/officeart/2005/8/layout/orgChart1"/>
    <dgm:cxn modelId="{4D755BB5-9A59-4C0B-BFC4-DDD476B96156}" type="presOf" srcId="{99F9907C-E00A-4117-8A35-F25439011968}" destId="{4CF36977-472C-4E9D-AF8E-B14E32E758AA}" srcOrd="1" destOrd="0" presId="urn:microsoft.com/office/officeart/2005/8/layout/orgChart1"/>
    <dgm:cxn modelId="{7FC564BA-EAF5-4CB1-9C79-DB0C0C48E689}" type="presOf" srcId="{22263C48-1E58-42D3-AE04-59C36DA6D6C2}" destId="{E565282F-AC05-4D2B-8CAF-5674DF8D39D8}" srcOrd="0" destOrd="0" presId="urn:microsoft.com/office/officeart/2005/8/layout/orgChart1"/>
    <dgm:cxn modelId="{E325F3C3-4A31-4D07-81A1-93AE50E5A1E5}" srcId="{8757695E-E1F0-408D-AE4F-04B496B3C08A}" destId="{557726BF-0671-40D0-9D37-37C3D0E674B2}" srcOrd="1" destOrd="0" parTransId="{CA75CB39-FFE1-4C2D-9D9E-7DC119373F61}" sibTransId="{A6FB2B7D-70DF-4CDD-94B7-C546ACC4EF5A}"/>
    <dgm:cxn modelId="{FCDF35C5-7AA8-4591-A421-5F486E5C8E5D}" srcId="{11552FDD-1E87-47EF-BDE6-E635542F52C6}" destId="{826376D4-51A3-4AB7-83B8-5E0A57C6F57B}" srcOrd="0" destOrd="0" parTransId="{B697B65A-5311-4DB9-A4A5-B1A4F24A82B4}" sibTransId="{92B865D8-B17D-48AC-B467-657377BED8ED}"/>
    <dgm:cxn modelId="{795272CA-62E6-46C7-A2DD-C17F2BB88C87}" type="presOf" srcId="{B18C734D-F7DE-4111-8D7B-77A2BCAFE506}" destId="{6DE18BEE-4B07-427F-B05D-E515322F2E43}" srcOrd="1" destOrd="0" presId="urn:microsoft.com/office/officeart/2005/8/layout/orgChart1"/>
    <dgm:cxn modelId="{B4CDD1D6-5C70-4A11-8E81-7C5C6FB35E07}" srcId="{08EDB1E3-0B90-4BB9-9204-5DEEC357DEF9}" destId="{93BDE97A-9AD1-4033-BA1D-417812BB3A6E}" srcOrd="0" destOrd="0" parTransId="{F89420A2-BE1B-4AEE-995D-8A36C44AD649}" sibTransId="{2D0702B4-8254-4CDC-9C59-F36E000F0334}"/>
    <dgm:cxn modelId="{3F3AA3DA-94CE-47A0-B80E-8A6C02BB7E2A}" srcId="{11552FDD-1E87-47EF-BDE6-E635542F52C6}" destId="{35ED1E8F-FDBD-4F09-9D05-E560BD724042}" srcOrd="1" destOrd="0" parTransId="{D3396A5C-0998-4C5E-8117-EA998ADB6375}" sibTransId="{0901AC16-FF88-4046-B256-A4B528865EFC}"/>
    <dgm:cxn modelId="{952BBDE1-7964-4CFF-AF06-7ECA910D57F7}" type="presOf" srcId="{22263C48-1E58-42D3-AE04-59C36DA6D6C2}" destId="{22206B8E-630A-4491-A466-B187DE0DE239}" srcOrd="1" destOrd="0" presId="urn:microsoft.com/office/officeart/2005/8/layout/orgChart1"/>
    <dgm:cxn modelId="{C932CAE6-2F23-4C15-90DD-7043AF554854}" type="presOf" srcId="{826376D4-51A3-4AB7-83B8-5E0A57C6F57B}" destId="{33F09A49-5AD8-412E-9688-6A760DBCE174}" srcOrd="0" destOrd="0" presId="urn:microsoft.com/office/officeart/2005/8/layout/orgChart1"/>
    <dgm:cxn modelId="{10AEF2E8-53C5-4655-AB9A-0B735039D317}" type="presOf" srcId="{1687C4DB-E107-4768-9008-130E09FF7828}" destId="{A66F63A7-BE71-4005-A1F8-2E5BF2ADF656}" srcOrd="0" destOrd="0" presId="urn:microsoft.com/office/officeart/2005/8/layout/orgChart1"/>
    <dgm:cxn modelId="{49F368F0-C79D-46BE-A568-69A59E31EF87}" type="presOf" srcId="{B697B65A-5311-4DB9-A4A5-B1A4F24A82B4}" destId="{020C7EF9-63D1-4155-8F0A-203963FE47F8}" srcOrd="0" destOrd="0" presId="urn:microsoft.com/office/officeart/2005/8/layout/orgChart1"/>
    <dgm:cxn modelId="{7E856AF2-7EE2-4F35-9DE8-A55E6E92B9E2}" srcId="{8757695E-E1F0-408D-AE4F-04B496B3C08A}" destId="{22263C48-1E58-42D3-AE04-59C36DA6D6C2}" srcOrd="0" destOrd="0" parTransId="{4FF0F1D2-BE19-4743-956B-AD857B20F531}" sibTransId="{48FEB064-C5B3-4485-9625-2FED14A5FC4F}"/>
    <dgm:cxn modelId="{F1C5E7F4-1C7C-4319-9A40-BFE3651D36C1}" type="presOf" srcId="{D3396A5C-0998-4C5E-8117-EA998ADB6375}" destId="{F073830B-B03D-4893-9D5F-0833F02DD48F}" srcOrd="0" destOrd="0" presId="urn:microsoft.com/office/officeart/2005/8/layout/orgChart1"/>
    <dgm:cxn modelId="{319FA3FC-38A9-49C0-9434-F0348F50E6BE}" type="presOf" srcId="{A7A0C962-1EE0-4CE3-A8FD-67E504265D2A}" destId="{4C0B4ED2-15FB-4201-AD87-C4BE388ECB87}" srcOrd="1" destOrd="0" presId="urn:microsoft.com/office/officeart/2005/8/layout/orgChart1"/>
    <dgm:cxn modelId="{F8060AAB-E768-4F9A-9552-803FF8C22E81}" type="presParOf" srcId="{A66F63A7-BE71-4005-A1F8-2E5BF2ADF656}" destId="{E6DE1F1E-2728-4127-8A2F-24A464AE5C2E}" srcOrd="0" destOrd="0" presId="urn:microsoft.com/office/officeart/2005/8/layout/orgChart1"/>
    <dgm:cxn modelId="{D4228D34-B42A-4208-BC26-5D24A4A0A741}" type="presParOf" srcId="{E6DE1F1E-2728-4127-8A2F-24A464AE5C2E}" destId="{88B7D145-F5F7-4EC9-B08D-4ACEFC91A696}" srcOrd="0" destOrd="0" presId="urn:microsoft.com/office/officeart/2005/8/layout/orgChart1"/>
    <dgm:cxn modelId="{1B3FFC1E-5400-4316-AB3D-D31CF1E1D72B}" type="presParOf" srcId="{88B7D145-F5F7-4EC9-B08D-4ACEFC91A696}" destId="{D5F8A68C-A1C4-4C7E-B67C-BF6CE11C06CA}" srcOrd="0" destOrd="0" presId="urn:microsoft.com/office/officeart/2005/8/layout/orgChart1"/>
    <dgm:cxn modelId="{3BAC2327-44DD-46CA-962F-6E14A58F92C6}" type="presParOf" srcId="{88B7D145-F5F7-4EC9-B08D-4ACEFC91A696}" destId="{4CF36977-472C-4E9D-AF8E-B14E32E758AA}" srcOrd="1" destOrd="0" presId="urn:microsoft.com/office/officeart/2005/8/layout/orgChart1"/>
    <dgm:cxn modelId="{39C8A947-D4BA-4AB2-96E5-C0CA37C2D3E1}" type="presParOf" srcId="{E6DE1F1E-2728-4127-8A2F-24A464AE5C2E}" destId="{B8DD034A-384E-43A3-98FE-34F12E6A09CB}" srcOrd="1" destOrd="0" presId="urn:microsoft.com/office/officeart/2005/8/layout/orgChart1"/>
    <dgm:cxn modelId="{7018E5FB-8AD1-46DD-B686-7C15259A1AC4}" type="presParOf" srcId="{E6DE1F1E-2728-4127-8A2F-24A464AE5C2E}" destId="{CEB095E4-5436-4356-9A73-46778C05C63B}" srcOrd="2" destOrd="0" presId="urn:microsoft.com/office/officeart/2005/8/layout/orgChart1"/>
    <dgm:cxn modelId="{A7130979-9814-499C-A68D-DDA68DEDD8CC}" type="presParOf" srcId="{CEB095E4-5436-4356-9A73-46778C05C63B}" destId="{0CD43164-0B11-4D42-A39E-56C245955F73}" srcOrd="0" destOrd="0" presId="urn:microsoft.com/office/officeart/2005/8/layout/orgChart1"/>
    <dgm:cxn modelId="{6F48CC49-2C57-4AB4-9782-DD95DFDA2279}" type="presParOf" srcId="{CEB095E4-5436-4356-9A73-46778C05C63B}" destId="{91DA3151-BB9C-484A-89B0-185CA5D09431}" srcOrd="1" destOrd="0" presId="urn:microsoft.com/office/officeart/2005/8/layout/orgChart1"/>
    <dgm:cxn modelId="{6D8B6D4A-CD50-443C-9A7F-14235FBE3FD2}" type="presParOf" srcId="{91DA3151-BB9C-484A-89B0-185CA5D09431}" destId="{DF7727A5-9DD1-4BE6-B309-A92DD6BC12F9}" srcOrd="0" destOrd="0" presId="urn:microsoft.com/office/officeart/2005/8/layout/orgChart1"/>
    <dgm:cxn modelId="{C0D9E299-3385-4B82-9177-24D200E14D99}" type="presParOf" srcId="{DF7727A5-9DD1-4BE6-B309-A92DD6BC12F9}" destId="{EF62B9C2-E601-4800-94D3-0E3CB9EF260B}" srcOrd="0" destOrd="0" presId="urn:microsoft.com/office/officeart/2005/8/layout/orgChart1"/>
    <dgm:cxn modelId="{9FD2B25D-E987-4269-B2F4-9BCDE4E9D7E8}" type="presParOf" srcId="{DF7727A5-9DD1-4BE6-B309-A92DD6BC12F9}" destId="{8869D004-4F5F-4F41-B33E-6E4750800410}" srcOrd="1" destOrd="0" presId="urn:microsoft.com/office/officeart/2005/8/layout/orgChart1"/>
    <dgm:cxn modelId="{356130F1-C7C6-4223-8500-E28A22C31572}" type="presParOf" srcId="{91DA3151-BB9C-484A-89B0-185CA5D09431}" destId="{852CE01D-4D91-45A9-AF71-0D4430D3E2E1}" srcOrd="1" destOrd="0" presId="urn:microsoft.com/office/officeart/2005/8/layout/orgChart1"/>
    <dgm:cxn modelId="{EC442E24-013B-4046-8542-64EBF77A239D}" type="presParOf" srcId="{91DA3151-BB9C-484A-89B0-185CA5D09431}" destId="{1C897B5A-EB0A-4534-957F-622020AD7A4D}" srcOrd="2" destOrd="0" presId="urn:microsoft.com/office/officeart/2005/8/layout/orgChart1"/>
    <dgm:cxn modelId="{81FA7B1A-A1BC-4C93-9E56-52E0C67C3D64}" type="presParOf" srcId="{1C897B5A-EB0A-4534-957F-622020AD7A4D}" destId="{27C52279-74C4-4F7C-A6EB-0275C846ADD7}" srcOrd="0" destOrd="0" presId="urn:microsoft.com/office/officeart/2005/8/layout/orgChart1"/>
    <dgm:cxn modelId="{F1754D3F-0178-486C-A046-6928DBC9616F}" type="presParOf" srcId="{1C897B5A-EB0A-4534-957F-622020AD7A4D}" destId="{92E6E4A6-44E1-46F5-AC9E-8EB4B57207FB}" srcOrd="1" destOrd="0" presId="urn:microsoft.com/office/officeart/2005/8/layout/orgChart1"/>
    <dgm:cxn modelId="{A69FA4B0-33E1-416B-A205-E9081C118A0C}" type="presParOf" srcId="{92E6E4A6-44E1-46F5-AC9E-8EB4B57207FB}" destId="{06A5CA6E-EA8B-4930-A2A1-5FEB3C4B9D33}" srcOrd="0" destOrd="0" presId="urn:microsoft.com/office/officeart/2005/8/layout/orgChart1"/>
    <dgm:cxn modelId="{4830AFDC-96B4-4878-AF06-4C990BF7E114}" type="presParOf" srcId="{06A5CA6E-EA8B-4930-A2A1-5FEB3C4B9D33}" destId="{132178DB-C678-43FB-858B-3E27A91AAF84}" srcOrd="0" destOrd="0" presId="urn:microsoft.com/office/officeart/2005/8/layout/orgChart1"/>
    <dgm:cxn modelId="{799CC4CD-62A6-49B6-B9A5-4B906E804156}" type="presParOf" srcId="{06A5CA6E-EA8B-4930-A2A1-5FEB3C4B9D33}" destId="{3E336A9A-A0BE-46BF-9BCE-82E21ED71892}" srcOrd="1" destOrd="0" presId="urn:microsoft.com/office/officeart/2005/8/layout/orgChart1"/>
    <dgm:cxn modelId="{AF67B50E-4618-4F58-9DFA-F24D18F3B125}" type="presParOf" srcId="{92E6E4A6-44E1-46F5-AC9E-8EB4B57207FB}" destId="{AB500AAC-C8F0-4DCA-8C6B-7F50198BD04D}" srcOrd="1" destOrd="0" presId="urn:microsoft.com/office/officeart/2005/8/layout/orgChart1"/>
    <dgm:cxn modelId="{67068F2F-6DEB-48CB-B7A8-44A108870433}" type="presParOf" srcId="{92E6E4A6-44E1-46F5-AC9E-8EB4B57207FB}" destId="{731C176F-5C1D-480E-9F10-4845D2C972FB}" srcOrd="2" destOrd="0" presId="urn:microsoft.com/office/officeart/2005/8/layout/orgChart1"/>
    <dgm:cxn modelId="{F1E65744-E49B-437A-A8E7-0D12FAA5ABBB}" type="presParOf" srcId="{1C897B5A-EB0A-4534-957F-622020AD7A4D}" destId="{8C94647C-5C9C-402E-9007-95D8FE69DF2C}" srcOrd="2" destOrd="0" presId="urn:microsoft.com/office/officeart/2005/8/layout/orgChart1"/>
    <dgm:cxn modelId="{AF071269-66A7-42B3-9D43-08B82C0944E2}" type="presParOf" srcId="{1C897B5A-EB0A-4534-957F-622020AD7A4D}" destId="{0D665F6D-37C3-461E-AB99-601D401553C7}" srcOrd="3" destOrd="0" presId="urn:microsoft.com/office/officeart/2005/8/layout/orgChart1"/>
    <dgm:cxn modelId="{BEAE3146-57B6-4FDE-9D50-DDD12B2566D1}" type="presParOf" srcId="{0D665F6D-37C3-461E-AB99-601D401553C7}" destId="{BC4239A2-E9FF-41A1-958A-6355D14ACBAD}" srcOrd="0" destOrd="0" presId="urn:microsoft.com/office/officeart/2005/8/layout/orgChart1"/>
    <dgm:cxn modelId="{45637954-E565-4779-94FD-E2CB95D70997}" type="presParOf" srcId="{BC4239A2-E9FF-41A1-958A-6355D14ACBAD}" destId="{919A37DE-42F0-4D87-9F97-5443373F3C80}" srcOrd="0" destOrd="0" presId="urn:microsoft.com/office/officeart/2005/8/layout/orgChart1"/>
    <dgm:cxn modelId="{79EB92AC-B6B8-4D29-8982-9D0CA6C58F5A}" type="presParOf" srcId="{BC4239A2-E9FF-41A1-958A-6355D14ACBAD}" destId="{6DE18BEE-4B07-427F-B05D-E515322F2E43}" srcOrd="1" destOrd="0" presId="urn:microsoft.com/office/officeart/2005/8/layout/orgChart1"/>
    <dgm:cxn modelId="{DCB279BA-81E9-44DE-9049-2534283FE526}" type="presParOf" srcId="{0D665F6D-37C3-461E-AB99-601D401553C7}" destId="{474BDAA9-C2DD-4555-AC6A-9143EA3481E7}" srcOrd="1" destOrd="0" presId="urn:microsoft.com/office/officeart/2005/8/layout/orgChart1"/>
    <dgm:cxn modelId="{A7E1A3E6-66ED-44C3-833B-D0E8B220E141}" type="presParOf" srcId="{0D665F6D-37C3-461E-AB99-601D401553C7}" destId="{968B0B6F-3ED6-4B41-BA95-F2D0F51A364B}" srcOrd="2" destOrd="0" presId="urn:microsoft.com/office/officeart/2005/8/layout/orgChart1"/>
    <dgm:cxn modelId="{F2E855BD-E3AD-4A0E-A8B1-4BF33B8C9DFD}" type="presParOf" srcId="{CEB095E4-5436-4356-9A73-46778C05C63B}" destId="{6EF227D8-310A-4C41-8426-3622F39980A9}" srcOrd="2" destOrd="0" presId="urn:microsoft.com/office/officeart/2005/8/layout/orgChart1"/>
    <dgm:cxn modelId="{88C97C80-77E0-4E9D-9AFA-4A19FFFF6144}" type="presParOf" srcId="{CEB095E4-5436-4356-9A73-46778C05C63B}" destId="{C4C31272-9B2A-460D-A3E9-4253A6C6182E}" srcOrd="3" destOrd="0" presId="urn:microsoft.com/office/officeart/2005/8/layout/orgChart1"/>
    <dgm:cxn modelId="{CA9EC67C-A4FB-4A29-864B-F3702C5B7CBB}" type="presParOf" srcId="{C4C31272-9B2A-460D-A3E9-4253A6C6182E}" destId="{7A284722-86D5-48D4-AB1C-9FDCD52DCC59}" srcOrd="0" destOrd="0" presId="urn:microsoft.com/office/officeart/2005/8/layout/orgChart1"/>
    <dgm:cxn modelId="{C13BDB23-217E-446B-AA7E-E870098C6BC4}" type="presParOf" srcId="{7A284722-86D5-48D4-AB1C-9FDCD52DCC59}" destId="{4C4B02C7-570D-4D71-B45E-0C8C710B171C}" srcOrd="0" destOrd="0" presId="urn:microsoft.com/office/officeart/2005/8/layout/orgChart1"/>
    <dgm:cxn modelId="{69BF9F29-BAAE-4345-A5FF-C30FA9E08A44}" type="presParOf" srcId="{7A284722-86D5-48D4-AB1C-9FDCD52DCC59}" destId="{6D3ED59A-FF19-420A-8B5E-1A948A00E545}" srcOrd="1" destOrd="0" presId="urn:microsoft.com/office/officeart/2005/8/layout/orgChart1"/>
    <dgm:cxn modelId="{38BE8849-4010-4875-AC29-FF5807A7C8A2}" type="presParOf" srcId="{C4C31272-9B2A-460D-A3E9-4253A6C6182E}" destId="{856F5C38-5F33-4F14-8ACA-EB92013356F6}" srcOrd="1" destOrd="0" presId="urn:microsoft.com/office/officeart/2005/8/layout/orgChart1"/>
    <dgm:cxn modelId="{7804F204-9650-41FC-B2CA-C455FCE7F3B6}" type="presParOf" srcId="{C4C31272-9B2A-460D-A3E9-4253A6C6182E}" destId="{2E2D927E-2822-4BD4-BBEA-A7B4B0A014BB}" srcOrd="2" destOrd="0" presId="urn:microsoft.com/office/officeart/2005/8/layout/orgChart1"/>
    <dgm:cxn modelId="{ED1A8B7C-EC9A-4894-A670-AA6F6030A7E1}" type="presParOf" srcId="{2E2D927E-2822-4BD4-BBEA-A7B4B0A014BB}" destId="{020C7EF9-63D1-4155-8F0A-203963FE47F8}" srcOrd="0" destOrd="0" presId="urn:microsoft.com/office/officeart/2005/8/layout/orgChart1"/>
    <dgm:cxn modelId="{CD480154-5899-44E2-A577-85C6A5247A54}" type="presParOf" srcId="{2E2D927E-2822-4BD4-BBEA-A7B4B0A014BB}" destId="{E013774D-7503-499B-B760-B96571063D3C}" srcOrd="1" destOrd="0" presId="urn:microsoft.com/office/officeart/2005/8/layout/orgChart1"/>
    <dgm:cxn modelId="{2EBE9996-B9FA-4BD0-8747-BA956D005733}" type="presParOf" srcId="{E013774D-7503-499B-B760-B96571063D3C}" destId="{3EF8DAAA-2F26-4AB9-BD6F-C28F062F51A5}" srcOrd="0" destOrd="0" presId="urn:microsoft.com/office/officeart/2005/8/layout/orgChart1"/>
    <dgm:cxn modelId="{B975BDDD-20B0-45FC-97DE-0DF33E27D969}" type="presParOf" srcId="{3EF8DAAA-2F26-4AB9-BD6F-C28F062F51A5}" destId="{33F09A49-5AD8-412E-9688-6A760DBCE174}" srcOrd="0" destOrd="0" presId="urn:microsoft.com/office/officeart/2005/8/layout/orgChart1"/>
    <dgm:cxn modelId="{AC8148C7-BFEF-4A41-A767-E8546A40258B}" type="presParOf" srcId="{3EF8DAAA-2F26-4AB9-BD6F-C28F062F51A5}" destId="{9846B08C-4D26-412F-9AFF-60B5387D5726}" srcOrd="1" destOrd="0" presId="urn:microsoft.com/office/officeart/2005/8/layout/orgChart1"/>
    <dgm:cxn modelId="{1FF582A2-4B7A-4305-ADB6-032797FF1296}" type="presParOf" srcId="{E013774D-7503-499B-B760-B96571063D3C}" destId="{E18EF92A-D138-4491-81DF-83F981A1D250}" srcOrd="1" destOrd="0" presId="urn:microsoft.com/office/officeart/2005/8/layout/orgChart1"/>
    <dgm:cxn modelId="{772E712D-C87A-4424-A660-BA5754958092}" type="presParOf" srcId="{E013774D-7503-499B-B760-B96571063D3C}" destId="{CF4DD996-22B8-4BF4-BF91-2964A9941EE0}" srcOrd="2" destOrd="0" presId="urn:microsoft.com/office/officeart/2005/8/layout/orgChart1"/>
    <dgm:cxn modelId="{E64EE492-3988-41E0-8DF2-E93D5EEDA908}" type="presParOf" srcId="{2E2D927E-2822-4BD4-BBEA-A7B4B0A014BB}" destId="{F073830B-B03D-4893-9D5F-0833F02DD48F}" srcOrd="2" destOrd="0" presId="urn:microsoft.com/office/officeart/2005/8/layout/orgChart1"/>
    <dgm:cxn modelId="{67D1206E-C90F-4113-840E-EC4454D97B7D}" type="presParOf" srcId="{2E2D927E-2822-4BD4-BBEA-A7B4B0A014BB}" destId="{A3E56B08-3894-478D-8B7F-C7BA15E44091}" srcOrd="3" destOrd="0" presId="urn:microsoft.com/office/officeart/2005/8/layout/orgChart1"/>
    <dgm:cxn modelId="{D9CDF4CF-530E-426B-9813-C1D2E539E3DC}" type="presParOf" srcId="{A3E56B08-3894-478D-8B7F-C7BA15E44091}" destId="{C2E50597-39CE-4F45-81CD-76C70E1E3032}" srcOrd="0" destOrd="0" presId="urn:microsoft.com/office/officeart/2005/8/layout/orgChart1"/>
    <dgm:cxn modelId="{079ECA78-DAFD-4932-ACCB-7C6228C3F1D8}" type="presParOf" srcId="{C2E50597-39CE-4F45-81CD-76C70E1E3032}" destId="{90C48F57-AE04-4D7D-8FA7-D4D5E98F783D}" srcOrd="0" destOrd="0" presId="urn:microsoft.com/office/officeart/2005/8/layout/orgChart1"/>
    <dgm:cxn modelId="{A8223C35-DAB2-4DAC-B0DA-9A391F686639}" type="presParOf" srcId="{C2E50597-39CE-4F45-81CD-76C70E1E3032}" destId="{C41681B8-2E6C-4F2D-98C6-A4723BEC86D3}" srcOrd="1" destOrd="0" presId="urn:microsoft.com/office/officeart/2005/8/layout/orgChart1"/>
    <dgm:cxn modelId="{FDCF603D-03CF-4A3C-9B68-15664B910E73}" type="presParOf" srcId="{A3E56B08-3894-478D-8B7F-C7BA15E44091}" destId="{55F87335-9166-4F22-B9B9-ECC791F5D1F0}" srcOrd="1" destOrd="0" presId="urn:microsoft.com/office/officeart/2005/8/layout/orgChart1"/>
    <dgm:cxn modelId="{15DFB9CB-5CA8-4B88-B0DF-FA70987EBACA}" type="presParOf" srcId="{A3E56B08-3894-478D-8B7F-C7BA15E44091}" destId="{7020EAF4-0CD1-4975-B44D-8C63A7D721AF}" srcOrd="2" destOrd="0" presId="urn:microsoft.com/office/officeart/2005/8/layout/orgChart1"/>
    <dgm:cxn modelId="{5E26A45C-5932-4386-A11D-446742F32D35}" type="presParOf" srcId="{2E2D927E-2822-4BD4-BBEA-A7B4B0A014BB}" destId="{6B26BA34-CC0C-42FC-A4F6-1BBDD852662F}" srcOrd="4" destOrd="0" presId="urn:microsoft.com/office/officeart/2005/8/layout/orgChart1"/>
    <dgm:cxn modelId="{337FFBED-E1B3-4FC9-84B1-91D10F7CD8D3}" type="presParOf" srcId="{2E2D927E-2822-4BD4-BBEA-A7B4B0A014BB}" destId="{4423913F-8ACD-4EFB-94A5-3D15ED674765}" srcOrd="5" destOrd="0" presId="urn:microsoft.com/office/officeart/2005/8/layout/orgChart1"/>
    <dgm:cxn modelId="{4B1A0FCB-8B90-46EA-8BD4-BED95FB90EBA}" type="presParOf" srcId="{4423913F-8ACD-4EFB-94A5-3D15ED674765}" destId="{F96F4506-C754-4B3E-8CEB-9A7A452B2EB0}" srcOrd="0" destOrd="0" presId="urn:microsoft.com/office/officeart/2005/8/layout/orgChart1"/>
    <dgm:cxn modelId="{E670A6FC-94D3-49B9-B8B3-B6424483E868}" type="presParOf" srcId="{F96F4506-C754-4B3E-8CEB-9A7A452B2EB0}" destId="{B50A3D6A-C3C0-4E82-952E-C84B71A8439D}" srcOrd="0" destOrd="0" presId="urn:microsoft.com/office/officeart/2005/8/layout/orgChart1"/>
    <dgm:cxn modelId="{69C6126F-D23A-4A23-A0B1-61EAB7CA6054}" type="presParOf" srcId="{F96F4506-C754-4B3E-8CEB-9A7A452B2EB0}" destId="{BC3970FE-F69E-4429-AF10-B78D52B99B86}" srcOrd="1" destOrd="0" presId="urn:microsoft.com/office/officeart/2005/8/layout/orgChart1"/>
    <dgm:cxn modelId="{37B6F4C5-5D12-4F6B-9BCB-3A4049C9D8E0}" type="presParOf" srcId="{4423913F-8ACD-4EFB-94A5-3D15ED674765}" destId="{C3B7EC04-94A1-48D5-B2E1-2EE8849D2DC1}" srcOrd="1" destOrd="0" presId="urn:microsoft.com/office/officeart/2005/8/layout/orgChart1"/>
    <dgm:cxn modelId="{368808F6-20D0-4313-B356-2651797BB7F5}" type="presParOf" srcId="{4423913F-8ACD-4EFB-94A5-3D15ED674765}" destId="{C0EE7718-1900-4E43-9927-8686EACDFF51}" srcOrd="2" destOrd="0" presId="urn:microsoft.com/office/officeart/2005/8/layout/orgChart1"/>
    <dgm:cxn modelId="{A815E4FF-032D-41D5-8DCC-ADD2F5269D7E}" type="presParOf" srcId="{CEB095E4-5436-4356-9A73-46778C05C63B}" destId="{773AAFC1-C54B-4656-A2C0-0447249169D0}" srcOrd="4" destOrd="0" presId="urn:microsoft.com/office/officeart/2005/8/layout/orgChart1"/>
    <dgm:cxn modelId="{9FF42319-F4A3-48E6-9193-C0F6F990EB9D}" type="presParOf" srcId="{CEB095E4-5436-4356-9A73-46778C05C63B}" destId="{D5900B09-1A38-4F74-B888-70FCCA93BCE6}" srcOrd="5" destOrd="0" presId="urn:microsoft.com/office/officeart/2005/8/layout/orgChart1"/>
    <dgm:cxn modelId="{BC431B94-F530-4BE0-BFBD-BE2BD47E4DA4}" type="presParOf" srcId="{D5900B09-1A38-4F74-B888-70FCCA93BCE6}" destId="{7D118D27-4B48-4912-8807-9E62490C65C0}" srcOrd="0" destOrd="0" presId="urn:microsoft.com/office/officeart/2005/8/layout/orgChart1"/>
    <dgm:cxn modelId="{277DA943-A7B4-4BE1-B988-AAC4251C9E91}" type="presParOf" srcId="{7D118D27-4B48-4912-8807-9E62490C65C0}" destId="{66EACFF7-EF70-4C85-89BE-846E72E2C6C5}" srcOrd="0" destOrd="0" presId="urn:microsoft.com/office/officeart/2005/8/layout/orgChart1"/>
    <dgm:cxn modelId="{B82466C9-C369-4388-A4F7-1D08437DBFF8}" type="presParOf" srcId="{7D118D27-4B48-4912-8807-9E62490C65C0}" destId="{ABFD081C-22E0-4A32-835F-D5F012D83A54}" srcOrd="1" destOrd="0" presId="urn:microsoft.com/office/officeart/2005/8/layout/orgChart1"/>
    <dgm:cxn modelId="{33DB472E-34F9-406B-8A28-9598F1A31F48}" type="presParOf" srcId="{D5900B09-1A38-4F74-B888-70FCCA93BCE6}" destId="{100E1C98-CD36-453F-A33C-F5AF8CB77DB5}" srcOrd="1" destOrd="0" presId="urn:microsoft.com/office/officeart/2005/8/layout/orgChart1"/>
    <dgm:cxn modelId="{B1FC08B4-3120-4CBD-BD7E-7BD13B216BB6}" type="presParOf" srcId="{100E1C98-CD36-453F-A33C-F5AF8CB77DB5}" destId="{6A2A02F4-AF59-4625-8478-8FCC690C1B37}" srcOrd="0" destOrd="0" presId="urn:microsoft.com/office/officeart/2005/8/layout/orgChart1"/>
    <dgm:cxn modelId="{D1FF3226-1736-4661-931D-C4A21ADB21B7}" type="presParOf" srcId="{100E1C98-CD36-453F-A33C-F5AF8CB77DB5}" destId="{9AAEFDAA-03B1-4906-B246-F8755A2388A0}" srcOrd="1" destOrd="0" presId="urn:microsoft.com/office/officeart/2005/8/layout/orgChart1"/>
    <dgm:cxn modelId="{A3B5E21D-2E8D-4B87-A6D8-189DEBA86D91}" type="presParOf" srcId="{9AAEFDAA-03B1-4906-B246-F8755A2388A0}" destId="{7011F980-36A4-4E92-BB64-5A897DF9CDA9}" srcOrd="0" destOrd="0" presId="urn:microsoft.com/office/officeart/2005/8/layout/orgChart1"/>
    <dgm:cxn modelId="{A2DDA74B-19E8-4BFC-B1C6-9396018BB42E}" type="presParOf" srcId="{7011F980-36A4-4E92-BB64-5A897DF9CDA9}" destId="{E565282F-AC05-4D2B-8CAF-5674DF8D39D8}" srcOrd="0" destOrd="0" presId="urn:microsoft.com/office/officeart/2005/8/layout/orgChart1"/>
    <dgm:cxn modelId="{696AD5F7-2988-4501-8B86-2F7425D20B1C}" type="presParOf" srcId="{7011F980-36A4-4E92-BB64-5A897DF9CDA9}" destId="{22206B8E-630A-4491-A466-B187DE0DE239}" srcOrd="1" destOrd="0" presId="urn:microsoft.com/office/officeart/2005/8/layout/orgChart1"/>
    <dgm:cxn modelId="{8F424C33-1E22-4D01-84F4-A9A9C7B70B3A}" type="presParOf" srcId="{9AAEFDAA-03B1-4906-B246-F8755A2388A0}" destId="{48D27EED-E0D0-45AC-9187-01F90BBC47A6}" srcOrd="1" destOrd="0" presId="urn:microsoft.com/office/officeart/2005/8/layout/orgChart1"/>
    <dgm:cxn modelId="{D494DAA8-6BB5-4D91-80D2-47E4FC10147A}" type="presParOf" srcId="{9AAEFDAA-03B1-4906-B246-F8755A2388A0}" destId="{22FADFAD-DB26-4383-AD18-C317B7204287}" srcOrd="2" destOrd="0" presId="urn:microsoft.com/office/officeart/2005/8/layout/orgChart1"/>
    <dgm:cxn modelId="{ABA74379-6470-418B-9DFB-3A97C32CB0AA}" type="presParOf" srcId="{100E1C98-CD36-453F-A33C-F5AF8CB77DB5}" destId="{F27E7A6E-A9CF-4BFF-B212-9DB6CC21A5B6}" srcOrd="2" destOrd="0" presId="urn:microsoft.com/office/officeart/2005/8/layout/orgChart1"/>
    <dgm:cxn modelId="{660E3164-F6DC-4EF4-A90B-23313DAADAF6}" type="presParOf" srcId="{100E1C98-CD36-453F-A33C-F5AF8CB77DB5}" destId="{A1EB7354-05FF-4BD7-AC10-113F2AC469CB}" srcOrd="3" destOrd="0" presId="urn:microsoft.com/office/officeart/2005/8/layout/orgChart1"/>
    <dgm:cxn modelId="{463FAC6D-1769-49D7-9AF7-BDCC1F3C5B6A}" type="presParOf" srcId="{A1EB7354-05FF-4BD7-AC10-113F2AC469CB}" destId="{AE449452-C993-4D27-9730-27E0312ABEDE}" srcOrd="0" destOrd="0" presId="urn:microsoft.com/office/officeart/2005/8/layout/orgChart1"/>
    <dgm:cxn modelId="{A9F122ED-844B-4798-8AFC-86B78AE4D5E9}" type="presParOf" srcId="{AE449452-C993-4D27-9730-27E0312ABEDE}" destId="{A70E2494-5614-4D91-82E8-A5031D552F6A}" srcOrd="0" destOrd="0" presId="urn:microsoft.com/office/officeart/2005/8/layout/orgChart1"/>
    <dgm:cxn modelId="{452D6495-5272-40B8-9EE6-1D6895080C65}" type="presParOf" srcId="{AE449452-C993-4D27-9730-27E0312ABEDE}" destId="{027D484E-018B-4176-B9FC-D76B8436432E}" srcOrd="1" destOrd="0" presId="urn:microsoft.com/office/officeart/2005/8/layout/orgChart1"/>
    <dgm:cxn modelId="{6CD98918-CC43-4B83-B45B-8675913F5B44}" type="presParOf" srcId="{A1EB7354-05FF-4BD7-AC10-113F2AC469CB}" destId="{C1F9B523-4005-4893-BB94-33129FD3A505}" srcOrd="1" destOrd="0" presId="urn:microsoft.com/office/officeart/2005/8/layout/orgChart1"/>
    <dgm:cxn modelId="{FCE0A847-9930-41AD-A414-1F12CB0DF07B}" type="presParOf" srcId="{A1EB7354-05FF-4BD7-AC10-113F2AC469CB}" destId="{A736F4F5-3476-4066-97BF-F549D3B71867}" srcOrd="2" destOrd="0" presId="urn:microsoft.com/office/officeart/2005/8/layout/orgChart1"/>
    <dgm:cxn modelId="{77E1EC7C-CD19-422A-A444-E037D135D892}" type="presParOf" srcId="{100E1C98-CD36-453F-A33C-F5AF8CB77DB5}" destId="{20C66A7F-9174-4CAE-9AA3-2F6846BB21E2}" srcOrd="4" destOrd="0" presId="urn:microsoft.com/office/officeart/2005/8/layout/orgChart1"/>
    <dgm:cxn modelId="{772EB2EB-624F-457C-9C08-6921DAB83265}" type="presParOf" srcId="{100E1C98-CD36-453F-A33C-F5AF8CB77DB5}" destId="{95B15DCB-CD00-43B7-8591-C4A1DA5D69B8}" srcOrd="5" destOrd="0" presId="urn:microsoft.com/office/officeart/2005/8/layout/orgChart1"/>
    <dgm:cxn modelId="{659C28A8-86A5-4D3F-B3E2-1586B408EC26}" type="presParOf" srcId="{95B15DCB-CD00-43B7-8591-C4A1DA5D69B8}" destId="{359C8735-778B-47DB-89A2-8A72A607FA9E}" srcOrd="0" destOrd="0" presId="urn:microsoft.com/office/officeart/2005/8/layout/orgChart1"/>
    <dgm:cxn modelId="{4F21CB34-479A-4348-B737-D8E333D76638}" type="presParOf" srcId="{359C8735-778B-47DB-89A2-8A72A607FA9E}" destId="{FE9169B9-5521-4BB9-BD30-681D249DCA86}" srcOrd="0" destOrd="0" presId="urn:microsoft.com/office/officeart/2005/8/layout/orgChart1"/>
    <dgm:cxn modelId="{C7B8A586-BB4F-45B9-AEBE-6F4A4F9723C6}" type="presParOf" srcId="{359C8735-778B-47DB-89A2-8A72A607FA9E}" destId="{4C0B4ED2-15FB-4201-AD87-C4BE388ECB87}" srcOrd="1" destOrd="0" presId="urn:microsoft.com/office/officeart/2005/8/layout/orgChart1"/>
    <dgm:cxn modelId="{6F47940E-64F2-4335-80E5-C001F9D342D9}" type="presParOf" srcId="{95B15DCB-CD00-43B7-8591-C4A1DA5D69B8}" destId="{92587D13-6EC3-40AC-81AB-F7715C211A43}" srcOrd="1" destOrd="0" presId="urn:microsoft.com/office/officeart/2005/8/layout/orgChart1"/>
    <dgm:cxn modelId="{450049FC-41B9-4721-B263-1E581F3571E8}" type="presParOf" srcId="{95B15DCB-CD00-43B7-8591-C4A1DA5D69B8}" destId="{8BB16650-767C-4ED9-B8C7-839186F9E13D}" srcOrd="2" destOrd="0" presId="urn:microsoft.com/office/officeart/2005/8/layout/orgChart1"/>
    <dgm:cxn modelId="{ECFF0F2F-68AB-4D5F-802E-581707D0E2AA}" type="presParOf" srcId="{D5900B09-1A38-4F74-B888-70FCCA93BCE6}" destId="{B4B5E8FB-D5E7-405F-BB45-3892868016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66A7F-9174-4CAE-9AA3-2F6846BB21E2}">
      <dsp:nvSpPr>
        <dsp:cNvPr id="0" name=""/>
        <dsp:cNvSpPr/>
      </dsp:nvSpPr>
      <dsp:spPr>
        <a:xfrm>
          <a:off x="4721976" y="3370291"/>
          <a:ext cx="151340" cy="1896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6804"/>
              </a:lnTo>
              <a:lnTo>
                <a:pt x="151340" y="18968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7E7A6E-A9CF-4BFF-B212-9DB6CC21A5B6}">
      <dsp:nvSpPr>
        <dsp:cNvPr id="0" name=""/>
        <dsp:cNvSpPr/>
      </dsp:nvSpPr>
      <dsp:spPr>
        <a:xfrm>
          <a:off x="4721976" y="3370291"/>
          <a:ext cx="151340" cy="1180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457"/>
              </a:lnTo>
              <a:lnTo>
                <a:pt x="151340" y="1180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2A02F4-AF59-4625-8478-8FCC690C1B37}">
      <dsp:nvSpPr>
        <dsp:cNvPr id="0" name=""/>
        <dsp:cNvSpPr/>
      </dsp:nvSpPr>
      <dsp:spPr>
        <a:xfrm>
          <a:off x="4721976" y="3370291"/>
          <a:ext cx="151340" cy="464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111"/>
              </a:lnTo>
              <a:lnTo>
                <a:pt x="151340" y="4641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3AAFC1-C54B-4656-A2C0-0447249169D0}">
      <dsp:nvSpPr>
        <dsp:cNvPr id="0" name=""/>
        <dsp:cNvSpPr/>
      </dsp:nvSpPr>
      <dsp:spPr>
        <a:xfrm>
          <a:off x="5226445" y="504906"/>
          <a:ext cx="1326753" cy="2613150"/>
        </a:xfrm>
        <a:custGeom>
          <a:avLst/>
          <a:gdLst/>
          <a:ahLst/>
          <a:cxnLst/>
          <a:rect l="0" t="0" r="0" b="0"/>
          <a:pathLst>
            <a:path>
              <a:moveTo>
                <a:pt x="1326753" y="0"/>
              </a:moveTo>
              <a:lnTo>
                <a:pt x="1326753" y="2613150"/>
              </a:lnTo>
              <a:lnTo>
                <a:pt x="0" y="26131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6BA34-CC0C-42FC-A4F6-1BBDD852662F}">
      <dsp:nvSpPr>
        <dsp:cNvPr id="0" name=""/>
        <dsp:cNvSpPr/>
      </dsp:nvSpPr>
      <dsp:spPr>
        <a:xfrm>
          <a:off x="7668076" y="1221253"/>
          <a:ext cx="105938" cy="1180457"/>
        </a:xfrm>
        <a:custGeom>
          <a:avLst/>
          <a:gdLst/>
          <a:ahLst/>
          <a:cxnLst/>
          <a:rect l="0" t="0" r="0" b="0"/>
          <a:pathLst>
            <a:path>
              <a:moveTo>
                <a:pt x="105938" y="0"/>
              </a:moveTo>
              <a:lnTo>
                <a:pt x="105938" y="1180457"/>
              </a:lnTo>
              <a:lnTo>
                <a:pt x="0" y="1180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3830B-B03D-4893-9D5F-0833F02DD48F}">
      <dsp:nvSpPr>
        <dsp:cNvPr id="0" name=""/>
        <dsp:cNvSpPr/>
      </dsp:nvSpPr>
      <dsp:spPr>
        <a:xfrm>
          <a:off x="7774014" y="1221253"/>
          <a:ext cx="105938" cy="464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111"/>
              </a:lnTo>
              <a:lnTo>
                <a:pt x="105938" y="4641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0C7EF9-63D1-4155-8F0A-203963FE47F8}">
      <dsp:nvSpPr>
        <dsp:cNvPr id="0" name=""/>
        <dsp:cNvSpPr/>
      </dsp:nvSpPr>
      <dsp:spPr>
        <a:xfrm>
          <a:off x="7668076" y="1221253"/>
          <a:ext cx="105938" cy="464111"/>
        </a:xfrm>
        <a:custGeom>
          <a:avLst/>
          <a:gdLst/>
          <a:ahLst/>
          <a:cxnLst/>
          <a:rect l="0" t="0" r="0" b="0"/>
          <a:pathLst>
            <a:path>
              <a:moveTo>
                <a:pt x="105938" y="0"/>
              </a:moveTo>
              <a:lnTo>
                <a:pt x="105938" y="464111"/>
              </a:lnTo>
              <a:lnTo>
                <a:pt x="0" y="4641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227D8-310A-4C41-8426-3622F39980A9}">
      <dsp:nvSpPr>
        <dsp:cNvPr id="0" name=""/>
        <dsp:cNvSpPr/>
      </dsp:nvSpPr>
      <dsp:spPr>
        <a:xfrm>
          <a:off x="6553199" y="504906"/>
          <a:ext cx="716346" cy="464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111"/>
              </a:lnTo>
              <a:lnTo>
                <a:pt x="716346" y="464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4647C-5C9C-402E-9007-95D8FE69DF2C}">
      <dsp:nvSpPr>
        <dsp:cNvPr id="0" name=""/>
        <dsp:cNvSpPr/>
      </dsp:nvSpPr>
      <dsp:spPr>
        <a:xfrm>
          <a:off x="5332384" y="1221253"/>
          <a:ext cx="105938" cy="464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111"/>
              </a:lnTo>
              <a:lnTo>
                <a:pt x="105938" y="4641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C52279-74C4-4F7C-A6EB-0275C846ADD7}">
      <dsp:nvSpPr>
        <dsp:cNvPr id="0" name=""/>
        <dsp:cNvSpPr/>
      </dsp:nvSpPr>
      <dsp:spPr>
        <a:xfrm>
          <a:off x="5226445" y="1221253"/>
          <a:ext cx="105938" cy="464111"/>
        </a:xfrm>
        <a:custGeom>
          <a:avLst/>
          <a:gdLst/>
          <a:ahLst/>
          <a:cxnLst/>
          <a:rect l="0" t="0" r="0" b="0"/>
          <a:pathLst>
            <a:path>
              <a:moveTo>
                <a:pt x="105938" y="0"/>
              </a:moveTo>
              <a:lnTo>
                <a:pt x="105938" y="464111"/>
              </a:lnTo>
              <a:lnTo>
                <a:pt x="0" y="4641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43164-0B11-4D42-A39E-56C245955F73}">
      <dsp:nvSpPr>
        <dsp:cNvPr id="0" name=""/>
        <dsp:cNvSpPr/>
      </dsp:nvSpPr>
      <dsp:spPr>
        <a:xfrm>
          <a:off x="5836853" y="504906"/>
          <a:ext cx="716346" cy="464111"/>
        </a:xfrm>
        <a:custGeom>
          <a:avLst/>
          <a:gdLst/>
          <a:ahLst/>
          <a:cxnLst/>
          <a:rect l="0" t="0" r="0" b="0"/>
          <a:pathLst>
            <a:path>
              <a:moveTo>
                <a:pt x="716346" y="0"/>
              </a:moveTo>
              <a:lnTo>
                <a:pt x="716346" y="464111"/>
              </a:lnTo>
              <a:lnTo>
                <a:pt x="0" y="4641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8A68C-A1C4-4C7E-B67C-BF6CE11C06CA}">
      <dsp:nvSpPr>
        <dsp:cNvPr id="0" name=""/>
        <dsp:cNvSpPr/>
      </dsp:nvSpPr>
      <dsp:spPr>
        <a:xfrm>
          <a:off x="6048730" y="437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AMH Director</a:t>
          </a:r>
        </a:p>
      </dsp:txBody>
      <dsp:txXfrm>
        <a:off x="6048730" y="437"/>
        <a:ext cx="1008938" cy="504469"/>
      </dsp:txXfrm>
    </dsp:sp>
    <dsp:sp modelId="{EF62B9C2-E601-4800-94D3-0E3CB9EF260B}">
      <dsp:nvSpPr>
        <dsp:cNvPr id="0" name=""/>
        <dsp:cNvSpPr/>
      </dsp:nvSpPr>
      <dsp:spPr>
        <a:xfrm>
          <a:off x="4827914" y="716783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Deputy Director Budget and Program Funding</a:t>
          </a:r>
        </a:p>
      </dsp:txBody>
      <dsp:txXfrm>
        <a:off x="4827914" y="716783"/>
        <a:ext cx="1008938" cy="504469"/>
      </dsp:txXfrm>
    </dsp:sp>
    <dsp:sp modelId="{132178DB-C678-43FB-858B-3E27A91AAF84}">
      <dsp:nvSpPr>
        <dsp:cNvPr id="0" name=""/>
        <dsp:cNvSpPr/>
      </dsp:nvSpPr>
      <dsp:spPr>
        <a:xfrm>
          <a:off x="4217507" y="1433130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Medical Information Technology Partnerships </a:t>
          </a:r>
        </a:p>
      </dsp:txBody>
      <dsp:txXfrm>
        <a:off x="4217507" y="1433130"/>
        <a:ext cx="1008938" cy="504469"/>
      </dsp:txXfrm>
    </dsp:sp>
    <dsp:sp modelId="{919A37DE-42F0-4D87-9F97-5443373F3C80}">
      <dsp:nvSpPr>
        <dsp:cNvPr id="0" name=""/>
        <dsp:cNvSpPr/>
      </dsp:nvSpPr>
      <dsp:spPr>
        <a:xfrm>
          <a:off x="5438322" y="1433130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Budget and Leg Affairs</a:t>
          </a:r>
        </a:p>
      </dsp:txBody>
      <dsp:txXfrm>
        <a:off x="5438322" y="1433130"/>
        <a:ext cx="1008938" cy="504469"/>
      </dsp:txXfrm>
    </dsp:sp>
    <dsp:sp modelId="{4C4B02C7-570D-4D71-B45E-0C8C710B171C}">
      <dsp:nvSpPr>
        <dsp:cNvPr id="0" name=""/>
        <dsp:cNvSpPr/>
      </dsp:nvSpPr>
      <dsp:spPr>
        <a:xfrm>
          <a:off x="7269545" y="716783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Deputy Director, Operations</a:t>
          </a:r>
        </a:p>
      </dsp:txBody>
      <dsp:txXfrm>
        <a:off x="7269545" y="716783"/>
        <a:ext cx="1008938" cy="504469"/>
      </dsp:txXfrm>
    </dsp:sp>
    <dsp:sp modelId="{33F09A49-5AD8-412E-9688-6A760DBCE174}">
      <dsp:nvSpPr>
        <dsp:cNvPr id="0" name=""/>
        <dsp:cNvSpPr/>
      </dsp:nvSpPr>
      <dsp:spPr>
        <a:xfrm>
          <a:off x="6659138" y="1433130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000" kern="1200" dirty="0"/>
            <a:t>CIO</a:t>
          </a:r>
        </a:p>
      </dsp:txBody>
      <dsp:txXfrm>
        <a:off x="6659138" y="1433130"/>
        <a:ext cx="1008938" cy="504469"/>
      </dsp:txXfrm>
    </dsp:sp>
    <dsp:sp modelId="{90C48F57-AE04-4D7D-8FA7-D4D5E98F783D}">
      <dsp:nvSpPr>
        <dsp:cNvPr id="0" name=""/>
        <dsp:cNvSpPr/>
      </dsp:nvSpPr>
      <dsp:spPr>
        <a:xfrm>
          <a:off x="7879953" y="1433130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000" kern="1200" dirty="0"/>
            <a:t>CFO</a:t>
          </a:r>
        </a:p>
      </dsp:txBody>
      <dsp:txXfrm>
        <a:off x="7879953" y="1433130"/>
        <a:ext cx="1008938" cy="504469"/>
      </dsp:txXfrm>
    </dsp:sp>
    <dsp:sp modelId="{B50A3D6A-C3C0-4E82-952E-C84B71A8439D}">
      <dsp:nvSpPr>
        <dsp:cNvPr id="0" name=""/>
        <dsp:cNvSpPr/>
      </dsp:nvSpPr>
      <dsp:spPr>
        <a:xfrm>
          <a:off x="6659138" y="2149476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000" kern="1200" dirty="0"/>
            <a:t>CHCO</a:t>
          </a:r>
        </a:p>
      </dsp:txBody>
      <dsp:txXfrm>
        <a:off x="6659138" y="2149476"/>
        <a:ext cx="1008938" cy="504469"/>
      </dsp:txXfrm>
    </dsp:sp>
    <dsp:sp modelId="{66EACFF7-EF70-4C85-89BE-846E72E2C6C5}">
      <dsp:nvSpPr>
        <dsp:cNvPr id="0" name=""/>
        <dsp:cNvSpPr/>
      </dsp:nvSpPr>
      <dsp:spPr>
        <a:xfrm>
          <a:off x="4217507" y="2865822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Deputy Director, Grants, Research and Regs</a:t>
          </a:r>
        </a:p>
      </dsp:txBody>
      <dsp:txXfrm>
        <a:off x="4217507" y="2865822"/>
        <a:ext cx="1008938" cy="504469"/>
      </dsp:txXfrm>
    </dsp:sp>
    <dsp:sp modelId="{E565282F-AC05-4D2B-8CAF-5674DF8D39D8}">
      <dsp:nvSpPr>
        <dsp:cNvPr id="0" name=""/>
        <dsp:cNvSpPr/>
      </dsp:nvSpPr>
      <dsp:spPr>
        <a:xfrm>
          <a:off x="4873317" y="3582168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Grants Coop Agreements</a:t>
          </a:r>
        </a:p>
      </dsp:txBody>
      <dsp:txXfrm>
        <a:off x="4873317" y="3582168"/>
        <a:ext cx="1008938" cy="504469"/>
      </dsp:txXfrm>
    </dsp:sp>
    <dsp:sp modelId="{A70E2494-5614-4D91-82E8-A5031D552F6A}">
      <dsp:nvSpPr>
        <dsp:cNvPr id="0" name=""/>
        <dsp:cNvSpPr/>
      </dsp:nvSpPr>
      <dsp:spPr>
        <a:xfrm>
          <a:off x="4873317" y="4298514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Research (intra/Extra mural)</a:t>
          </a:r>
        </a:p>
      </dsp:txBody>
      <dsp:txXfrm>
        <a:off x="4873317" y="4298514"/>
        <a:ext cx="1008938" cy="504469"/>
      </dsp:txXfrm>
    </dsp:sp>
    <dsp:sp modelId="{FE9169B9-5521-4BB9-BD30-681D249DCA86}">
      <dsp:nvSpPr>
        <dsp:cNvPr id="0" name=""/>
        <dsp:cNvSpPr/>
      </dsp:nvSpPr>
      <dsp:spPr>
        <a:xfrm>
          <a:off x="4873317" y="5014861"/>
          <a:ext cx="1008938" cy="504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Regulations</a:t>
          </a:r>
        </a:p>
      </dsp:txBody>
      <dsp:txXfrm>
        <a:off x="4873317" y="5014861"/>
        <a:ext cx="1008938" cy="504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3F69-8278-0731-2287-90691C43E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CBDF6-8142-6DC7-5140-0E7364742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10FED-F543-78AB-D3BB-430E9DE6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8DE56-2849-E8E9-6F22-B1470D871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4DA59-4602-8AC4-1638-5F2DD8E34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6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7E5A8-1CD6-F759-38E9-CBB874D11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D2AF7-77D6-DD95-6386-CB363A2DC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561A0-8BB2-1226-83D5-3319EE551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7B4EC-1C71-713A-32FE-705F24DCE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E03FD-529F-6CD1-947D-DF5C9C63D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2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00747C-ECA7-47FC-F1A1-CF69624512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42FFE-42B4-06B7-8F3A-2C8A14DF6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2E4CA-B48A-8C93-DDC4-F205EB488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6CF8B-9229-BEB8-62AA-38DC39A4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F2D2E-62EA-974C-AD40-B65F1C695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4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3C151-42AA-270E-D498-D4ED0F5C5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13711-7A59-856F-5105-6FEA92641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7431C-E072-9888-74BA-B7BC6CA8C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D9BE6-0F95-C6F9-8768-433451022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08086-C705-5A5A-42E1-1F37DAC8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3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AF2AE-EDE9-241B-99D8-67B7D410A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CB949-56E4-C0E3-B8BF-33A62A584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3726E-051E-F2E5-0326-53CD71A7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19ECB-165D-1B6C-E3C9-366405A5B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F1A73-87F6-B89E-E8A3-AC106507E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6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EB17B-A0DE-0197-3C16-0166C313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C864F-95E7-7293-EFC3-65AB06AD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65E9D-9C8C-C45B-7C46-8E550F0D4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DF02B-E493-1369-ADFE-E655E49AF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BFC90-DBFB-9C1B-FF5F-124C59F52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46FED-29BA-5B7A-DEAF-CF9298DF3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2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539B2-E362-5BEA-1D03-6BCFE230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658AE-F4B3-B8D9-3A04-59FE15A52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42A57-738E-F7DB-CCCE-093C3BC0C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E9C6E-BF51-A2C7-B1FD-F475CFEE2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C2130C-7B35-9C1A-A0AE-030F4EDBC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2D1BE3-719D-90EF-F9E1-6813915F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17023-9795-31DC-1172-E9E7D0E9E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75B272-0B43-7773-4F26-C87C533E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1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58509-5104-7B0B-A8FD-F70595D84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EB143-5883-D77B-0715-739272434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09149-6E01-7E83-3F4B-550BC09BF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E540D-54D1-B543-30D2-01AF7487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5AF69A-9834-6D99-8287-09CFABBE8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00BEA0-45F1-D29D-30DD-4B2F45F10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584CE-CCF2-935F-F0FB-2CB55374B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C3772-475E-281A-299A-938DF78D5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975A-235E-973F-36B8-8ECB7CDA8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CD9D5E-C6C4-040C-3EE1-54400877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618366-C68F-85E4-559A-9BFF379F3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835613-4CBA-34BF-A76E-D68475ADE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14591-1CDB-1F25-B300-80AC2085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3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D0A91-A827-93CF-9B76-BDE87B75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8F4D0E-CF05-8B03-515B-BA996715AD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54D6E-1624-F827-9F25-BF114BFAA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46B73B-3A57-6453-88DD-9CD5DA88A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06E2F-6A65-77A5-BC02-50103369A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F1A1B7-ACAF-0ADA-4896-03D03EBFB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8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346FE1-9941-43B7-2751-50170FD22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9B9E9-5B62-0772-E885-91D786424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8BC51-491F-2F37-E2A9-E3F91E949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06211-BC4F-4B12-A242-A21DE58452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84219-11E9-EEEE-FF8C-774B53C58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2CBD5-5666-4590-C3FF-F4C15D0FF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158E4-EC62-4203-8B5A-9EF380056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5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91AFC41-C78B-5D29-05A2-324B1A7A25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3113184"/>
              </p:ext>
            </p:extLst>
          </p:nvPr>
        </p:nvGraphicFramePr>
        <p:xfrm>
          <a:off x="-340659" y="618566"/>
          <a:ext cx="13106399" cy="5519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4479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L. Kane-Piasecki</dc:creator>
  <cp:lastModifiedBy>Patrick Shepherd</cp:lastModifiedBy>
  <cp:revision>2</cp:revision>
  <dcterms:created xsi:type="dcterms:W3CDTF">2023-12-15T14:58:56Z</dcterms:created>
  <dcterms:modified xsi:type="dcterms:W3CDTF">2024-06-07T14:08:31Z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2023-12-15T15:08:40Z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c0abca44-0182-40a9-8010-01ec94254f77</vt:lpwstr>
  </property>
  <property fmtid="{D5CDD505-2E9C-101B-9397-08002B2CF9AE}" pid="7" name="MSIP_Label_defa4170-0d19-0005-0004-bc88714345d2_ActionId">
    <vt:lpwstr>34677857-bc2d-46b3-9ecb-6844f35b253d</vt:lpwstr>
  </property>
  <property fmtid="{D5CDD505-2E9C-101B-9397-08002B2CF9AE}" pid="8" name="MSIP_Label_defa4170-0d19-0005-0004-bc88714345d2_ContentBits">
    <vt:lpwstr>0</vt:lpwstr>
  </property>
</Properties>
</file>