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686" autoAdjust="0"/>
  </p:normalViewPr>
  <p:slideViewPr>
    <p:cSldViewPr>
      <p:cViewPr varScale="1">
        <p:scale>
          <a:sx n="69" d="100"/>
          <a:sy n="69" d="100"/>
        </p:scale>
        <p:origin x="-28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E8E34-4479-4CC6-9589-F3E787C02C5B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E3A5D-A0C2-4565-B30C-EC88126F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68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E3A5D-A0C2-4565-B30C-EC88126F7C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33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E3A5D-A0C2-4565-B30C-EC88126F7C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55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Anytime an employee looks to intercede in a government employment matter, including</a:t>
            </a:r>
            <a:r>
              <a:rPr lang="en-US" baseline="0" dirty="0" smtClean="0"/>
              <a:t> for internships and similar arrangements, caution is warranted.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Employees should be advised that they must adhere to equal opportunity requirements, avoid sharing non-public information, </a:t>
            </a:r>
            <a:r>
              <a:rPr lang="en-US" baseline="0" smtClean="0"/>
              <a:t>and work </a:t>
            </a:r>
            <a:r>
              <a:rPr lang="en-US" baseline="0" dirty="0" smtClean="0"/>
              <a:t>to ensure that hiring decisions are made through appropriate processes.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E3A5D-A0C2-4565-B30C-EC88126F7C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75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Rules concerning the appearance of partiality and misuse</a:t>
            </a:r>
            <a:r>
              <a:rPr lang="en-US" baseline="0" dirty="0" smtClean="0"/>
              <a:t> of official position also may be implicated in these types of situations.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are ways for employees to help however.  Employees can share public information about available internship openings and, with some restrictions, write and send a letter of recommendation for someone seeking a government internship.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E3A5D-A0C2-4565-B30C-EC88126F7C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3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10/11/2016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10/11/2016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062" y="3778409"/>
            <a:ext cx="7815594" cy="1655762"/>
          </a:xfrm>
        </p:spPr>
        <p:txBody>
          <a:bodyPr>
            <a:normAutofit/>
          </a:bodyPr>
          <a:lstStyle/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neighbor’s </a:t>
            </a:r>
            <a:r>
              <a:rPr lang="en-US" sz="2400" b="1" i="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daughter is looking for a summer internship.</a:t>
            </a:r>
            <a:endParaRPr lang="en-US" sz="2200" i="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062" y="3778409"/>
            <a:ext cx="7815594" cy="1655762"/>
          </a:xfrm>
        </p:spPr>
        <p:txBody>
          <a:bodyPr>
            <a:normAutofit/>
          </a:bodyPr>
          <a:lstStyle/>
          <a:p>
            <a:r>
              <a:rPr lang="en-US" sz="24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neighbor’s </a:t>
            </a:r>
            <a:r>
              <a:rPr lang="en-US" sz="2400" b="1" i="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daughter is looking for a summer internship.</a:t>
            </a:r>
            <a:endParaRPr lang="en-US" sz="2200" i="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6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721332" y="969911"/>
            <a:ext cx="7584467" cy="147686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r>
              <a:rPr lang="en-US" sz="6600" b="1" dirty="0">
                <a:latin typeface="Aharoni" panose="02010803020104030203" pitchFamily="2" charset="-79"/>
                <a:cs typeface="Aharoni" panose="02010803020104030203" pitchFamily="2" charset="-79"/>
              </a:rPr>
              <a:t>Your neighbor’s daughter is looking for a summer internship.</a:t>
            </a:r>
            <a:endParaRPr lang="en-US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Loyalty to Law</a:t>
            </a:r>
          </a:p>
          <a:p>
            <a:endParaRPr lang="en-US" sz="2400" b="1" dirty="0"/>
          </a:p>
          <a:p>
            <a:r>
              <a:rPr lang="en-US" sz="2400" b="1" dirty="0" smtClean="0"/>
              <a:t>Selfless Service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76800" y="3657600"/>
            <a:ext cx="4420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E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05376" y="4419600"/>
            <a:ext cx="4420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G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721332" y="969911"/>
            <a:ext cx="7813067" cy="147686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r>
              <a:rPr lang="en-US" sz="6600" b="1" dirty="0">
                <a:latin typeface="Aharoni" panose="02010803020104030203" pitchFamily="2" charset="-79"/>
                <a:cs typeface="Aharoni" panose="02010803020104030203" pitchFamily="2" charset="-79"/>
              </a:rPr>
              <a:t>Your neighbor’s daughter is looking for a summer internship.</a:t>
            </a:r>
            <a:endParaRPr lang="en-US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Loyalty to Law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Selfless Service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76800" y="3657600"/>
            <a:ext cx="4420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Subpart E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905376" y="4419600"/>
            <a:ext cx="4420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Subpart 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280</Words>
  <Application>Microsoft Office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Education</dc:creator>
  <cp:lastModifiedBy>Patrick Shepherd</cp:lastModifiedBy>
  <cp:revision>8</cp:revision>
  <dcterms:created xsi:type="dcterms:W3CDTF">2015-12-28T14:43:10Z</dcterms:created>
  <dcterms:modified xsi:type="dcterms:W3CDTF">2016-10-11T15:06:26Z</dcterms:modified>
</cp:coreProperties>
</file>