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686" autoAdjust="0"/>
  </p:normalViewPr>
  <p:slideViewPr>
    <p:cSldViewPr>
      <p:cViewPr varScale="1">
        <p:scale>
          <a:sx n="69" d="100"/>
          <a:sy n="69" d="100"/>
        </p:scale>
        <p:origin x="-28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E8E34-4479-4CC6-9589-F3E787C02C5B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E3A5D-A0C2-4565-B30C-EC88126F7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68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Imagine that you find yourself</a:t>
            </a:r>
            <a:r>
              <a:rPr lang="en-US" baseline="0" dirty="0" smtClean="0"/>
              <a:t> in this situation, c</a:t>
            </a:r>
            <a:r>
              <a:rPr lang="en-US" dirty="0" smtClean="0"/>
              <a:t>ould</a:t>
            </a:r>
            <a:r>
              <a:rPr lang="en-US" baseline="0" dirty="0" smtClean="0"/>
              <a:t> you see a reason to seek ethics advice?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so, what questions might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of the principles in your book seem to be implicated by this scenario?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rules come to mind?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E3A5D-A0C2-4565-B30C-EC88126F7C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33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steps</a:t>
            </a:r>
            <a:r>
              <a:rPr lang="en-US" baseline="0" dirty="0" smtClean="0"/>
              <a:t> do you take to manage this situation?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questions do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seek ethics advice, what information do you provide to your ethics official?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E3A5D-A0C2-4565-B30C-EC88126F7C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55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Anytime an employee looks to intercede in a government employment matter, including</a:t>
            </a:r>
            <a:r>
              <a:rPr lang="en-US" baseline="0" dirty="0" smtClean="0"/>
              <a:t> for internships and similar arrangements, caution is warranted.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Employees should be advised that they must adhere to equal opportunity requirements, avoid sharing non-public information, </a:t>
            </a:r>
            <a:r>
              <a:rPr lang="en-US" baseline="0" smtClean="0"/>
              <a:t>and work </a:t>
            </a:r>
            <a:r>
              <a:rPr lang="en-US" baseline="0" dirty="0" smtClean="0"/>
              <a:t>to ensure that hiring decisions are made through appropriate processes.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E3A5D-A0C2-4565-B30C-EC88126F7C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75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Rules concerning the appearance of partiality and misuse</a:t>
            </a:r>
            <a:r>
              <a:rPr lang="en-US" baseline="0" dirty="0" smtClean="0"/>
              <a:t> of official position also may be implicated in these types of situations.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are ways for employees to help however.  Employees can share public information about available internship openings and, with some restrictions, write and send a letter of recommendation for someone seeking a government internship.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E3A5D-A0C2-4565-B30C-EC88126F7C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3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1189204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srgbClr val="F5F5F5"/>
                </a:solidFill>
              </a:rPr>
              <a:pPr/>
              <a:t>10/11/2016</a:t>
            </a:fld>
            <a:endParaRPr lang="en-US">
              <a:solidFill>
                <a:srgbClr val="F5F5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5F5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416217"/>
            <a:ext cx="305991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1D1A1D"/>
                </a:solidFill>
              </a:rPr>
              <a:pPr/>
              <a:t>‹#›</a:t>
            </a:fld>
            <a:endParaRPr lang="en-US">
              <a:solidFill>
                <a:srgbClr val="1D1A1D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911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="" xmlns:p15="http://schemas.microsoft.com/office/powerpoint/2012/main">
        <p15:guide id="4294967295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3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</p:spPr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98719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2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8838008" y="1393748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620761"/>
            <a:ext cx="305991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87198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2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84014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671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6"/>
            <a:ext cx="46863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7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0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3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557261"/>
            <a:ext cx="288036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9214" y="2621512"/>
            <a:ext cx="288036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8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02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4294967295" pos="2832">
          <p15:clr>
            <a:srgbClr val="F26B43"/>
          </p15:clr>
        </p15:guide>
        <p15:guide id="4294967295" pos="480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Think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062" y="3778409"/>
            <a:ext cx="7815594" cy="1655762"/>
          </a:xfrm>
        </p:spPr>
        <p:txBody>
          <a:bodyPr>
            <a:normAutofit/>
          </a:bodyPr>
          <a:lstStyle/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neighbor’s </a:t>
            </a:r>
            <a:r>
              <a:rPr lang="en-US" sz="2400" b="1" i="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daughter is looking for a summer internship.</a:t>
            </a:r>
            <a:endParaRPr lang="en-US" sz="2200" i="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062" y="3778409"/>
            <a:ext cx="7815594" cy="1655762"/>
          </a:xfrm>
        </p:spPr>
        <p:txBody>
          <a:bodyPr>
            <a:normAutofit/>
          </a:bodyPr>
          <a:lstStyle/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neighbor’s </a:t>
            </a:r>
            <a:r>
              <a:rPr lang="en-US" sz="2400" b="1" i="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daughter is looking for a summer internship.</a:t>
            </a:r>
            <a:endParaRPr lang="en-US" sz="2200" i="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6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721332" y="969911"/>
            <a:ext cx="7584467" cy="1476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r>
              <a:rPr lang="en-US" sz="6600" b="1" dirty="0">
                <a:latin typeface="Aharoni" panose="02010803020104030203" pitchFamily="2" charset="-79"/>
                <a:cs typeface="Aharoni" panose="02010803020104030203" pitchFamily="2" charset="-79"/>
              </a:rPr>
              <a:t>Your neighbor’s daughter is looking for a summer internship.</a:t>
            </a:r>
            <a:endParaRPr lang="en-US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Loyalty to Law</a:t>
            </a:r>
          </a:p>
          <a:p>
            <a:endParaRPr lang="en-US" sz="2400" b="1" dirty="0"/>
          </a:p>
          <a:p>
            <a:r>
              <a:rPr lang="en-US" sz="2400" b="1" dirty="0" smtClean="0"/>
              <a:t>Selfless Service</a:t>
            </a:r>
          </a:p>
          <a:p>
            <a:endParaRPr lang="en-US" sz="2400" b="1" dirty="0"/>
          </a:p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Responsible Stewardship</a:t>
            </a:r>
            <a:endParaRPr lang="en-US" sz="16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76800" y="3657600"/>
            <a:ext cx="4420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E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05376" y="4419600"/>
            <a:ext cx="4420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G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721332" y="969911"/>
            <a:ext cx="7813067" cy="1476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r>
              <a:rPr lang="en-US" sz="6600" b="1" dirty="0">
                <a:latin typeface="Aharoni" panose="02010803020104030203" pitchFamily="2" charset="-79"/>
                <a:cs typeface="Aharoni" panose="02010803020104030203" pitchFamily="2" charset="-79"/>
              </a:rPr>
              <a:t>Your neighbor’s daughter is looking for a summer internship.</a:t>
            </a:r>
            <a:endParaRPr lang="en-US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Loyalty to Law</a:t>
            </a:r>
          </a:p>
          <a:p>
            <a:endParaRPr lang="en-US" sz="24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Selfless Service</a:t>
            </a:r>
          </a:p>
          <a:p>
            <a:endParaRPr lang="en-US" sz="24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Responsible Stewardship</a:t>
            </a:r>
            <a:endParaRPr lang="en-US" sz="16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76800" y="3657600"/>
            <a:ext cx="4420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Subpart E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905376" y="4419600"/>
            <a:ext cx="4420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Subpart 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280</Words>
  <Application>Microsoft Office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Headlines</vt:lpstr>
      <vt:lpstr>What do you Think?</vt:lpstr>
      <vt:lpstr>What do you do?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Think?</dc:title>
  <dc:creator>Education</dc:creator>
  <cp:lastModifiedBy>Patrick Shepherd</cp:lastModifiedBy>
  <cp:revision>8</cp:revision>
  <dcterms:created xsi:type="dcterms:W3CDTF">2015-12-28T14:43:10Z</dcterms:created>
  <dcterms:modified xsi:type="dcterms:W3CDTF">2016-10-11T15:06:26Z</dcterms:modified>
</cp:coreProperties>
</file>