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481" r:id="rId2"/>
    <p:sldId id="2482" r:id="rId3"/>
    <p:sldId id="2483" r:id="rId4"/>
    <p:sldId id="2484" r:id="rId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36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6" pos="1006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10" pos="7678" userDrawn="1">
          <p15:clr>
            <a:srgbClr val="A4A3A4"/>
          </p15:clr>
        </p15:guide>
        <p15:guide id="11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B6C40"/>
    <a:srgbClr val="FFC737"/>
    <a:srgbClr val="FFFFFF"/>
    <a:srgbClr val="E3E4E6"/>
    <a:srgbClr val="002452"/>
    <a:srgbClr val="583F52"/>
    <a:srgbClr val="000C28"/>
    <a:srgbClr val="000820"/>
    <a:srgbClr val="001334"/>
    <a:srgbClr val="F52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1" autoAdjust="0"/>
    <p:restoredTop sz="95867" autoAdjust="0"/>
  </p:normalViewPr>
  <p:slideViewPr>
    <p:cSldViewPr snapToGrid="0" snapToObjects="1">
      <p:cViewPr>
        <p:scale>
          <a:sx n="44" d="100"/>
          <a:sy n="44" d="100"/>
        </p:scale>
        <p:origin x="-72" y="-72"/>
      </p:cViewPr>
      <p:guideLst>
        <p:guide orient="horz" pos="8136"/>
        <p:guide orient="horz" pos="504"/>
        <p:guide orient="horz" pos="4320"/>
        <p:guide pos="14350"/>
        <p:guide pos="1006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4125A-2E8A-4121-AB52-3C1264A40A79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06D6B-B2BB-481D-BA09-3BFBB544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02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12/20/2016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7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4688237" y="3147155"/>
            <a:ext cx="11914451" cy="752640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83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810976"/>
            <a:ext cx="9925672" cy="89050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9560324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925672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4742998" y="9679258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925672" y="-12701"/>
            <a:ext cx="14451978" cy="9691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8064976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218882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8064976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1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61321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82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2997993" y="4747807"/>
            <a:ext cx="8273194" cy="522122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4143769" y="9189265"/>
            <a:ext cx="1053950" cy="18501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325424" y="5132239"/>
            <a:ext cx="7585329" cy="425972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5573121" y="7739989"/>
            <a:ext cx="2476398" cy="32994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535540" y="7896877"/>
            <a:ext cx="4862771" cy="307701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7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76535" y="3414086"/>
            <a:ext cx="3853787" cy="682273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7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659143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906978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246542" y="4389587"/>
            <a:ext cx="3854271" cy="68062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9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581848" y="68326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156424" y="4572000"/>
            <a:ext cx="5149152" cy="6883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35102" y="61919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660712" y="3931376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7522576" y="2160561"/>
            <a:ext cx="4505508" cy="6023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1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5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3571225" y="4999012"/>
            <a:ext cx="8267826" cy="46201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308200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661640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5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440896" y="7125817"/>
            <a:ext cx="4936754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86191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1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582378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723860" y="7125817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9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133252" y="0"/>
            <a:ext cx="8096420" cy="68691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29672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9817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869150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2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129246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82977" y="784831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021784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575515" y="7848316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129246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682977" y="5000537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7021784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2575515" y="5000538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3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0"/>
            <a:ext cx="13809784" cy="77864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511422" y="4332618"/>
            <a:ext cx="5477305" cy="68967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6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5702001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59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372479" y="4043359"/>
            <a:ext cx="3665318" cy="3665318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9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579041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0256392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319509" y="4036740"/>
            <a:ext cx="4136597" cy="78281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398532" y="4515795"/>
            <a:ext cx="8931106" cy="65365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74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545281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678162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811043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2943924" y="4014437"/>
            <a:ext cx="3925228" cy="488423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01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5558891" y="4393580"/>
            <a:ext cx="8818759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393580"/>
            <a:ext cx="8876371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58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22423256" y="543680"/>
            <a:ext cx="766064" cy="660400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431706" y="596900"/>
            <a:ext cx="864586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i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r>
              <a:rPr lang="id-ID" sz="2400" b="1" i="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  </a:t>
            </a:r>
            <a:endParaRPr lang="id-ID" sz="2400" b="1" i="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0" r:id="rId4"/>
    <p:sldLayoutId id="2147484024" r:id="rId5"/>
    <p:sldLayoutId id="2147484041" r:id="rId6"/>
    <p:sldLayoutId id="2147484044" r:id="rId7"/>
    <p:sldLayoutId id="2147484045" r:id="rId8"/>
    <p:sldLayoutId id="2147484043" r:id="rId9"/>
    <p:sldLayoutId id="2147484042" r:id="rId10"/>
    <p:sldLayoutId id="2147484047" r:id="rId11"/>
    <p:sldLayoutId id="2147484048" r:id="rId12"/>
    <p:sldLayoutId id="2147484030" r:id="rId13"/>
    <p:sldLayoutId id="2147484022" r:id="rId14"/>
    <p:sldLayoutId id="2147484051" r:id="rId15"/>
    <p:sldLayoutId id="2147484037" r:id="rId16"/>
    <p:sldLayoutId id="2147484007" r:id="rId17"/>
    <p:sldLayoutId id="2147484019" r:id="rId18"/>
    <p:sldLayoutId id="2147484034" r:id="rId19"/>
    <p:sldLayoutId id="2147484032" r:id="rId20"/>
    <p:sldLayoutId id="2147483997" r:id="rId21"/>
    <p:sldLayoutId id="2147483917" r:id="rId22"/>
    <p:sldLayoutId id="2147483918" r:id="rId23"/>
    <p:sldLayoutId id="2147483996" r:id="rId24"/>
    <p:sldLayoutId id="2147483919" r:id="rId25"/>
    <p:sldLayoutId id="2147483980" r:id="rId26"/>
    <p:sldLayoutId id="2147484060" r:id="rId2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3141120"/>
            <a:ext cx="24377650" cy="6380793"/>
          </a:xfrm>
        </p:spPr>
      </p:pic>
      <p:sp>
        <p:nvSpPr>
          <p:cNvPr id="7" name="Rectangle 6"/>
          <p:cNvSpPr/>
          <p:nvPr/>
        </p:nvSpPr>
        <p:spPr>
          <a:xfrm>
            <a:off x="-1" y="5635257"/>
            <a:ext cx="24377651" cy="2083981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1608677" y="8191857"/>
            <a:ext cx="11929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/>
          <p:cNvSpPr/>
          <p:nvPr/>
        </p:nvSpPr>
        <p:spPr>
          <a:xfrm>
            <a:off x="11245618" y="3346513"/>
            <a:ext cx="1962614" cy="1962614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598" y="5979967"/>
            <a:ext cx="16633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FFFF">
                    <a:lumMod val="95000"/>
                  </a:srgbClr>
                </a:solidFill>
                <a:latin typeface="Minion Pro" charset="0"/>
                <a:ea typeface="Minion Pro" charset="0"/>
                <a:cs typeface="Minion Pro" charset="0"/>
              </a:rPr>
              <a:t>Topic 4 – Gifts from Outside Sources </a:t>
            </a:r>
            <a:endParaRPr lang="en-US" sz="7200" b="1" dirty="0">
              <a:solidFill>
                <a:srgbClr val="FFFFFF">
                  <a:lumMod val="95000"/>
                </a:srgbClr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4166065"/>
            <a:ext cx="16415658" cy="487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day-to-day work you may deal with government contractors or vendors, grantees or people who work for regulated 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organizations. Over </a:t>
            </a: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you may get to know these people more personally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5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47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5363470"/>
            <a:ext cx="16415658" cy="287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former employer does business with the Government. Your former colleagues are some of your best friends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5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8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-1" y="6057"/>
            <a:ext cx="24377650" cy="36297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6495" y="9967766"/>
            <a:ext cx="9369488" cy="276998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DO YOU THINK?</a:t>
            </a:r>
          </a:p>
          <a:p>
            <a:pPr algn="ctr"/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WILL YOU DO?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1608677" y="2794666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939423" y="984189"/>
            <a:ext cx="498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 </a:t>
            </a:r>
            <a:endParaRPr lang="en-US" sz="8400" b="1" spc="800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571" y="5363470"/>
            <a:ext cx="16415658" cy="295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receive special offers in your .</a:t>
            </a:r>
            <a:r>
              <a:rPr lang="en-US" sz="54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</a:t>
            </a:r>
            <a:r>
              <a:rPr lang="en-US" sz="54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email account for discounts or free things (e.g. lunch, gift cards, subscriptions, training). </a:t>
            </a:r>
            <a:endParaRPr lang="en-US" sz="54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654354"/>
            <a:ext cx="23447829" cy="2140312"/>
            <a:chOff x="-1" y="148965"/>
            <a:chExt cx="24086909" cy="2140312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1" y="319507"/>
              <a:ext cx="1421049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200" b="1" dirty="0">
                  <a:solidFill>
                    <a:schemeClr val="bg1">
                      <a:lumMod val="95000"/>
                    </a:scheme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53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53266</TotalTime>
  <Words>132</Words>
  <Application>Microsoft Office PowerPoint</Application>
  <PresentationFormat>Custom</PresentationFormat>
  <Paragraphs>19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L. Kane-Piasecki</dc:creator>
  <cp:lastModifiedBy>Cheryl L. Kane-Piasecki</cp:lastModifiedBy>
  <cp:revision>6175</cp:revision>
  <dcterms:created xsi:type="dcterms:W3CDTF">2014-11-12T21:47:38Z</dcterms:created>
  <dcterms:modified xsi:type="dcterms:W3CDTF">2016-12-20T20:25:21Z</dcterms:modified>
</cp:coreProperties>
</file>