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
  </p:notesMasterIdLst>
  <p:sldIdLst>
    <p:sldId id="285" r:id="rId2"/>
    <p:sldId id="270" r:id="rId3"/>
    <p:sldId id="271" r:id="rId4"/>
    <p:sldId id="272"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6" autoAdjust="0"/>
    <p:restoredTop sz="94660"/>
  </p:normalViewPr>
  <p:slideViewPr>
    <p:cSldViewPr snapToGrid="0">
      <p:cViewPr varScale="1">
        <p:scale>
          <a:sx n="112" d="100"/>
          <a:sy n="112" d="100"/>
        </p:scale>
        <p:origin x="1872"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D89EDB-5B64-4D4D-83D5-7CB5CC4615E5}" type="datetimeFigureOut">
              <a:rPr lang="en-US" smtClean="0"/>
              <a:t>2/10/2025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8E9CF2-811B-4EA0-9F48-EABD06790DB3}" type="slidenum">
              <a:rPr lang="en-US" smtClean="0"/>
              <a:t>‹#›</a:t>
            </a:fld>
            <a:endParaRPr lang="en-US"/>
          </a:p>
        </p:txBody>
      </p:sp>
    </p:spTree>
    <p:extLst>
      <p:ext uri="{BB962C8B-B14F-4D97-AF65-F5344CB8AC3E}">
        <p14:creationId xmlns:p14="http://schemas.microsoft.com/office/powerpoint/2010/main" val="28154337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spcBef>
                <a:spcPts val="600"/>
              </a:spcBef>
              <a:spcAft>
                <a:spcPts val="600"/>
              </a:spcAft>
            </a:pPr>
            <a:r>
              <a:rPr lang="en-US" dirty="0"/>
              <a:t>Imagine that you find yourself</a:t>
            </a:r>
            <a:r>
              <a:rPr lang="en-US" baseline="0" dirty="0"/>
              <a:t> in this situation. Do you see a reason to seek ethics advice?</a:t>
            </a:r>
          </a:p>
          <a:p>
            <a:pPr>
              <a:spcBef>
                <a:spcPts val="600"/>
              </a:spcBef>
              <a:spcAft>
                <a:spcPts val="600"/>
              </a:spcAft>
            </a:pPr>
            <a:r>
              <a:rPr lang="en-US" baseline="0" dirty="0"/>
              <a:t>If so, what questions might you ask?</a:t>
            </a:r>
          </a:p>
          <a:p>
            <a:pPr>
              <a:spcBef>
                <a:spcPts val="600"/>
              </a:spcBef>
              <a:spcAft>
                <a:spcPts val="600"/>
              </a:spcAft>
            </a:pPr>
            <a:r>
              <a:rPr lang="en-US" baseline="0" dirty="0"/>
              <a:t>Do any of the Principles or Standards of Ethical Conduct or the Criminal Conflict of Interest Laws, all summarized in the Ethics and Public Service document, seem to be implicated by this scenario?  </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26348B3-BB83-4229-ACEB-4120B85B8D77}"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16478895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spcBef>
                <a:spcPts val="600"/>
              </a:spcBef>
              <a:spcAft>
                <a:spcPts val="600"/>
              </a:spcAft>
            </a:pPr>
            <a:r>
              <a:rPr lang="en-US" dirty="0"/>
              <a:t>What steps</a:t>
            </a:r>
            <a:r>
              <a:rPr lang="en-US" baseline="0" dirty="0"/>
              <a:t> do you take to manage this situation?</a:t>
            </a:r>
          </a:p>
          <a:p>
            <a:pPr>
              <a:spcBef>
                <a:spcPts val="600"/>
              </a:spcBef>
              <a:spcAft>
                <a:spcPts val="600"/>
              </a:spcAft>
            </a:pPr>
            <a:r>
              <a:rPr lang="en-US" baseline="0" dirty="0"/>
              <a:t>What questions do you ask?</a:t>
            </a:r>
          </a:p>
          <a:p>
            <a:pPr>
              <a:spcBef>
                <a:spcPts val="600"/>
              </a:spcBef>
              <a:spcAft>
                <a:spcPts val="600"/>
              </a:spcAft>
            </a:pPr>
            <a:r>
              <a:rPr lang="en-US" baseline="0" dirty="0"/>
              <a:t>If you seek ethics advice, what information do you provide to your ethics official?</a:t>
            </a:r>
            <a:endParaRPr lang="en-US" dirty="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26348B3-BB83-4229-ACEB-4120B85B8D77}"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30519912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spcBef>
                <a:spcPts val="600"/>
              </a:spcBef>
              <a:spcAft>
                <a:spcPts val="600"/>
              </a:spcAft>
              <a:buClrTx/>
              <a:buSzTx/>
              <a:buFontTx/>
              <a:buNone/>
              <a:tabLst/>
              <a:defRPr/>
            </a:pPr>
            <a:r>
              <a:rPr lang="en-US" dirty="0"/>
              <a:t>There are many ethics issues</a:t>
            </a:r>
            <a:r>
              <a:rPr lang="en-US" baseline="0" dirty="0"/>
              <a:t> that can arise for an employee in this situation that touch on the principles relating to loyalty to law, selfless service, and responsible stewardship. </a:t>
            </a:r>
          </a:p>
          <a:p>
            <a:pPr marL="0" marR="0" indent="0" algn="l" defTabSz="914400" rtl="0" eaLnBrk="1" fontAlgn="auto" latinLnBrk="0" hangingPunct="1">
              <a:spcBef>
                <a:spcPts val="600"/>
              </a:spcBef>
              <a:spcAft>
                <a:spcPts val="600"/>
              </a:spcAft>
              <a:buClrTx/>
              <a:buSzTx/>
              <a:buFontTx/>
              <a:buNone/>
              <a:tabLst/>
              <a:defRPr/>
            </a:pPr>
            <a:r>
              <a:rPr lang="en-US" baseline="0" dirty="0"/>
              <a:t>Ask if employees are ever offered invitations or other gifts from their spouse’s employer.  </a:t>
            </a:r>
            <a:endParaRPr lang="en-US" dirty="0"/>
          </a:p>
          <a:p>
            <a:pPr>
              <a:spcBef>
                <a:spcPts val="600"/>
              </a:spcBef>
              <a:spcAft>
                <a:spcPts val="600"/>
              </a:spcAft>
            </a:pPr>
            <a:r>
              <a:rPr lang="en-US" dirty="0"/>
              <a:t>Ask how employees would respond</a:t>
            </a:r>
            <a:r>
              <a:rPr lang="en-US" baseline="0" dirty="0"/>
              <a:t> if asked to work on something involving or affecting their spouse’s employer.  </a:t>
            </a:r>
          </a:p>
          <a:p>
            <a:endParaRPr lang="en-US" baseline="0" dirty="0"/>
          </a:p>
          <a:p>
            <a:endParaRPr lang="en-US" baseline="0" dirty="0"/>
          </a:p>
          <a:p>
            <a:endParaRPr lang="en-US" baseline="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26348B3-BB83-4229-ACEB-4120B85B8D77}"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15754653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spcBef>
                <a:spcPts val="600"/>
              </a:spcBef>
              <a:spcAft>
                <a:spcPts val="600"/>
              </a:spcAft>
            </a:pPr>
            <a:r>
              <a:rPr lang="en-US" dirty="0"/>
              <a:t>Explain that many ethics rules apply when dealing with the employer of an employee’s spouse.</a:t>
            </a:r>
          </a:p>
          <a:p>
            <a:pPr>
              <a:spcBef>
                <a:spcPts val="600"/>
              </a:spcBef>
              <a:spcAft>
                <a:spcPts val="600"/>
              </a:spcAft>
            </a:pPr>
            <a:r>
              <a:rPr lang="en-US" dirty="0"/>
              <a:t>The criminal conflict of interest laws treat the spouse’s interests as if they are the employee’s (see 18 USC 208 and the definition of “imputed interests” at 5 CFR 2635.402(b)(2)). (See also 5 CFR Subpart D – Conflicting Financial Interests.)</a:t>
            </a:r>
          </a:p>
          <a:p>
            <a:pPr>
              <a:spcBef>
                <a:spcPts val="600"/>
              </a:spcBef>
              <a:spcAft>
                <a:spcPts val="600"/>
              </a:spcAft>
            </a:pPr>
            <a:r>
              <a:rPr lang="en-US" dirty="0"/>
              <a:t>Gifts may be offered to the employee from their spouse, or their spouse’s employer, and ethics analyses may be required (see 5 CFR Subpart B – Gifts From Outside Sources).</a:t>
            </a:r>
          </a:p>
          <a:p>
            <a:pPr>
              <a:spcBef>
                <a:spcPts val="600"/>
              </a:spcBef>
              <a:spcAft>
                <a:spcPts val="600"/>
              </a:spcAft>
            </a:pPr>
            <a:r>
              <a:rPr lang="en-US" dirty="0"/>
              <a:t>Even if the spouse does not have an equity interest in their employer, there is still an appearance consideration (see 5 CFR Subpart E – Impartiality in Performing Official Duties).</a:t>
            </a:r>
          </a:p>
          <a:p>
            <a:pPr>
              <a:spcBef>
                <a:spcPts val="600"/>
              </a:spcBef>
              <a:spcAft>
                <a:spcPts val="600"/>
              </a:spcAft>
            </a:pPr>
            <a:r>
              <a:rPr lang="en-US" dirty="0"/>
              <a:t>Employees should take care not to pass along non-public information to their spouses, especially as it concerns the spouse’s employment (see 5 CFR Subpart G – Misuse of Position).</a:t>
            </a:r>
          </a:p>
          <a:p>
            <a:pPr>
              <a:spcBef>
                <a:spcPts val="600"/>
              </a:spcBef>
              <a:spcAft>
                <a:spcPts val="600"/>
              </a:spcAft>
              <a:defRPr/>
            </a:pPr>
            <a:r>
              <a:rPr lang="en-US" dirty="0"/>
              <a:t>Additionally, if the employee files a financial disclosure report, their spouse’s employer and associated assets should be disclosed on the report.</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26348B3-BB83-4229-ACEB-4120B85B8D77}"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34326067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Ref idx="1001">
        <a:schemeClr val="bg2"/>
      </p:bgRef>
    </p:bg>
    <p:spTree>
      <p:nvGrpSpPr>
        <p:cNvPr id="1" name=""/>
        <p:cNvGrpSpPr/>
        <p:nvPr/>
      </p:nvGrpSpPr>
      <p:grpSpPr>
        <a:xfrm>
          <a:off x="0" y="0"/>
          <a:ext cx="0" cy="0"/>
          <a:chOff x="0" y="0"/>
          <a:chExt cx="0" cy="0"/>
        </a:xfrm>
      </p:grpSpPr>
      <p:sp>
        <p:nvSpPr>
          <p:cNvPr id="12" name="Freeform 6"/>
          <p:cNvSpPr/>
          <p:nvPr/>
        </p:nvSpPr>
        <p:spPr bwMode="auto">
          <a:xfrm>
            <a:off x="8838008" y="1189204"/>
            <a:ext cx="305991"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sp>
        <p:nvSpPr>
          <p:cNvPr id="2" name="Title 1"/>
          <p:cNvSpPr>
            <a:spLocks noGrp="1"/>
          </p:cNvSpPr>
          <p:nvPr>
            <p:ph type="ctrTitle"/>
          </p:nvPr>
        </p:nvSpPr>
        <p:spPr>
          <a:xfrm>
            <a:off x="1" y="-361966"/>
            <a:ext cx="7624581" cy="1549106"/>
          </a:xfrm>
        </p:spPr>
        <p:txBody>
          <a:bodyPr anchor="t">
            <a:normAutofit/>
          </a:bodyPr>
          <a:lstStyle>
            <a:lvl1pPr algn="l">
              <a:lnSpc>
                <a:spcPct val="85000"/>
              </a:lnSpc>
              <a:defRPr sz="2400" i="0" cap="all" baseline="0">
                <a:solidFill>
                  <a:schemeClr val="bg1"/>
                </a:solidFill>
                <a:latin typeface="Aharoni" panose="02010803020104030203" pitchFamily="2" charset="-79"/>
                <a:cs typeface="Aharoni" panose="02010803020104030203" pitchFamily="2" charset="-79"/>
              </a:defRPr>
            </a:lvl1pPr>
          </a:lstStyle>
          <a:p>
            <a:r>
              <a:rPr lang="en-US"/>
              <a:t>Click to edit Master title style</a:t>
            </a:r>
          </a:p>
        </p:txBody>
      </p:sp>
      <p:sp>
        <p:nvSpPr>
          <p:cNvPr id="3" name="Subtitle 2"/>
          <p:cNvSpPr>
            <a:spLocks noGrp="1"/>
          </p:cNvSpPr>
          <p:nvPr>
            <p:ph type="subTitle" idx="1" hasCustomPrompt="1"/>
          </p:nvPr>
        </p:nvSpPr>
        <p:spPr>
          <a:xfrm>
            <a:off x="752978" y="1781344"/>
            <a:ext cx="7912445" cy="3607087"/>
          </a:xfrm>
        </p:spPr>
        <p:txBody>
          <a:bodyPr>
            <a:noAutofit/>
          </a:bodyPr>
          <a:lstStyle>
            <a:lvl1pPr marL="0" indent="0" algn="l">
              <a:lnSpc>
                <a:spcPct val="100000"/>
              </a:lnSpc>
              <a:spcBef>
                <a:spcPts val="0"/>
              </a:spcBef>
              <a:buNone/>
              <a:defRPr sz="8000" b="0" i="0" baseline="0">
                <a:solidFill>
                  <a:schemeClr val="tx2"/>
                </a:solidFill>
                <a:latin typeface="Aharoni" panose="02010803020104030203" pitchFamily="2" charset="-79"/>
                <a:cs typeface="Aharoni" panose="02010803020104030203" pitchFamily="2" charset="-79"/>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p:cNvSpPr>
            <a:spLocks noGrp="1"/>
          </p:cNvSpPr>
          <p:nvPr>
            <p:ph type="sldNum" sz="quarter" idx="12"/>
          </p:nvPr>
        </p:nvSpPr>
        <p:spPr>
          <a:xfrm>
            <a:off x="8838008" y="1416219"/>
            <a:ext cx="305991" cy="365125"/>
          </a:xfrm>
        </p:spPr>
        <p:txBody>
          <a:bodyPr/>
          <a:lstStyle>
            <a:lvl1pPr algn="r">
              <a:defRPr>
                <a:solidFill>
                  <a:schemeClr val="bg2"/>
                </a:solidFill>
              </a:defRPr>
            </a:lvl1pPr>
          </a:lstStyle>
          <a:p>
            <a:fld id="{FC1B147F-F87E-410F-B779-986FBFEFC4CA}" type="slidenum">
              <a:rPr lang="en-US" smtClean="0">
                <a:solidFill>
                  <a:srgbClr val="1D1A1D"/>
                </a:solidFill>
              </a:rPr>
              <a:pPr/>
              <a:t>‹#›</a:t>
            </a:fld>
            <a:endParaRPr lang="en-US">
              <a:solidFill>
                <a:srgbClr val="1D1A1D"/>
              </a:solidFill>
            </a:endParaRPr>
          </a:p>
        </p:txBody>
      </p:sp>
      <p:cxnSp>
        <p:nvCxnSpPr>
          <p:cNvPr id="9" name="Straight Connector 8"/>
          <p:cNvCxnSpPr/>
          <p:nvPr/>
        </p:nvCxnSpPr>
        <p:spPr>
          <a:xfrm>
            <a:off x="580391" y="1257300"/>
            <a:ext cx="0" cy="560070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92FC8D20-8339-1E2A-926E-A873A640C50B}"/>
              </a:ext>
            </a:extLst>
          </p:cNvPr>
          <p:cNvSpPr>
            <a:spLocks noGrp="1"/>
          </p:cNvSpPr>
          <p:nvPr>
            <p:ph type="body" sz="quarter" idx="13" hasCustomPrompt="1"/>
          </p:nvPr>
        </p:nvSpPr>
        <p:spPr>
          <a:xfrm>
            <a:off x="752475" y="5573713"/>
            <a:ext cx="7913688" cy="1001712"/>
          </a:xfrm>
        </p:spPr>
        <p:txBody>
          <a:bodyPr/>
          <a:lstStyle>
            <a:lvl1pPr marL="0" indent="0">
              <a:buNone/>
              <a:defRPr/>
            </a:lvl1pPr>
          </a:lstStyle>
          <a:p>
            <a:pPr lvl="0"/>
            <a:r>
              <a:rPr lang="en-US"/>
              <a:t>Click to edit Master text styles.</a:t>
            </a:r>
          </a:p>
        </p:txBody>
      </p:sp>
    </p:spTree>
    <p:extLst>
      <p:ext uri="{BB962C8B-B14F-4D97-AF65-F5344CB8AC3E}">
        <p14:creationId xmlns:p14="http://schemas.microsoft.com/office/powerpoint/2010/main" val="691296647"/>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79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69214" y="557263"/>
            <a:ext cx="2880360" cy="1919239"/>
          </a:xfrm>
        </p:spPr>
        <p:txBody>
          <a:bodyPr anchor="t">
            <a:noAutofit/>
          </a:bodyPr>
          <a:lstStyle>
            <a:lvl1pPr>
              <a:lnSpc>
                <a:spcPct val="93000"/>
              </a:lnSpc>
              <a:defRPr sz="4000" baseline="0"/>
            </a:lvl1pPr>
          </a:lstStyle>
          <a:p>
            <a:r>
              <a:rPr lang="en-US"/>
              <a:t>Click to edit Master title style</a:t>
            </a:r>
          </a:p>
        </p:txBody>
      </p:sp>
      <p:sp>
        <p:nvSpPr>
          <p:cNvPr id="3" name="Picture Placeholder 2"/>
          <p:cNvSpPr>
            <a:spLocks noGrp="1" noChangeAspect="1"/>
          </p:cNvSpPr>
          <p:nvPr>
            <p:ph type="pic" idx="1"/>
          </p:nvPr>
        </p:nvSpPr>
        <p:spPr>
          <a:xfrm>
            <a:off x="3943350" y="3"/>
            <a:ext cx="4629150"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569214" y="2621512"/>
            <a:ext cx="2880360" cy="3236976"/>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6" name="Footer Placeholder 5"/>
          <p:cNvSpPr>
            <a:spLocks noGrp="1"/>
          </p:cNvSpPr>
          <p:nvPr>
            <p:ph type="ftr" sz="quarter" idx="11"/>
          </p:nvPr>
        </p:nvSpPr>
        <p:spPr/>
        <p:txBody>
          <a:bodyPr/>
          <a:lstStyle/>
          <a:p>
            <a:endParaRPr lang="en-US">
              <a:solidFill>
                <a:prstClr val="black">
                  <a:lumMod val="85000"/>
                  <a:lumOff val="15000"/>
                </a:prstClr>
              </a:solidFill>
            </a:endParaRPr>
          </a:p>
        </p:txBody>
      </p:sp>
      <p:sp>
        <p:nvSpPr>
          <p:cNvPr id="7" name="Slide Number Placeholder 6"/>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3144126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3886201" y="640080"/>
            <a:ext cx="4686299" cy="558414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5" name="Footer Placeholder 4"/>
          <p:cNvSpPr>
            <a:spLocks noGrp="1"/>
          </p:cNvSpPr>
          <p:nvPr>
            <p:ph type="ftr" sz="quarter" idx="11"/>
          </p:nvPr>
        </p:nvSpPr>
        <p:spPr/>
        <p:txBody>
          <a:bodyPr/>
          <a:lstStyle/>
          <a:p>
            <a:endParaRPr lang="en-US">
              <a:solidFill>
                <a:prstClr val="black">
                  <a:lumMod val="85000"/>
                  <a:lumOff val="15000"/>
                </a:prstClr>
              </a:solidFill>
            </a:endParaRPr>
          </a:p>
        </p:txBody>
      </p:sp>
      <p:sp>
        <p:nvSpPr>
          <p:cNvPr id="6" name="Slide Number Placeholder 5"/>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3149267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2" name="Freeform 6"/>
          <p:cNvSpPr/>
          <p:nvPr/>
        </p:nvSpPr>
        <p:spPr bwMode="auto">
          <a:xfrm>
            <a:off x="8838008" y="5380580"/>
            <a:ext cx="305991"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rgbClr val="262626"/>
          </a:solidFill>
          <a:ln w="0">
            <a:noFill/>
            <a:prstDash val="solid"/>
            <a:round/>
            <a:headEnd/>
            <a:tailEnd/>
          </a:ln>
        </p:spPr>
      </p:sp>
      <p:sp>
        <p:nvSpPr>
          <p:cNvPr id="2" name="Vertical Title 1"/>
          <p:cNvSpPr>
            <a:spLocks noGrp="1"/>
          </p:cNvSpPr>
          <p:nvPr>
            <p:ph type="title" orient="vert"/>
          </p:nvPr>
        </p:nvSpPr>
        <p:spPr>
          <a:xfrm>
            <a:off x="5993075" y="642931"/>
            <a:ext cx="1835003" cy="4678106"/>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628651" y="642935"/>
            <a:ext cx="5303009" cy="46781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902140" y="5927134"/>
            <a:ext cx="2861142" cy="365125"/>
          </a:xfrm>
        </p:spPr>
        <p:txBody>
          <a:body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5" name="Footer Placeholder 4"/>
          <p:cNvSpPr>
            <a:spLocks noGrp="1"/>
          </p:cNvSpPr>
          <p:nvPr>
            <p:ph type="ftr" sz="quarter" idx="11"/>
          </p:nvPr>
        </p:nvSpPr>
        <p:spPr>
          <a:xfrm>
            <a:off x="4902140" y="6315952"/>
            <a:ext cx="2861142" cy="365125"/>
          </a:xfrm>
        </p:spPr>
        <p:txBody>
          <a:bodyPr/>
          <a:lstStyle/>
          <a:p>
            <a:endParaRPr lang="en-US">
              <a:solidFill>
                <a:prstClr val="black">
                  <a:lumMod val="85000"/>
                  <a:lumOff val="15000"/>
                </a:prstClr>
              </a:solidFill>
            </a:endParaRPr>
          </a:p>
        </p:txBody>
      </p:sp>
      <p:sp>
        <p:nvSpPr>
          <p:cNvPr id="6" name="Slide Number Placeholder 5"/>
          <p:cNvSpPr>
            <a:spLocks noGrp="1"/>
          </p:cNvSpPr>
          <p:nvPr>
            <p:ph type="sldNum" sz="quarter" idx="12"/>
          </p:nvPr>
        </p:nvSpPr>
        <p:spPr>
          <a:xfrm>
            <a:off x="8838008" y="5607595"/>
            <a:ext cx="305991" cy="365125"/>
          </a:xfrm>
        </p:spPr>
        <p:txBody>
          <a:bodyPr/>
          <a:lstStyle/>
          <a:p>
            <a:fld id="{FC1B147F-F87E-410F-B779-986FBFEFC4CA}" type="slidenum">
              <a:rPr lang="en-US" smtClean="0">
                <a:solidFill>
                  <a:srgbClr val="F5F5F5"/>
                </a:solidFill>
              </a:rPr>
              <a:pPr/>
              <a:t>‹#›</a:t>
            </a:fld>
            <a:endParaRPr lang="en-US">
              <a:solidFill>
                <a:srgbClr val="F5F5F5"/>
              </a:solidFill>
            </a:endParaRPr>
          </a:p>
        </p:txBody>
      </p:sp>
      <p:cxnSp>
        <p:nvCxnSpPr>
          <p:cNvPr id="13" name="Straight Connector 12"/>
          <p:cNvCxnSpPr/>
          <p:nvPr/>
        </p:nvCxnSpPr>
        <p:spPr>
          <a:xfrm>
            <a:off x="1" y="6199730"/>
            <a:ext cx="7695008"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2377448"/>
      </p:ext>
    </p:extLst>
  </p:cSld>
  <p:clrMapOvr>
    <a:masterClrMapping/>
  </p:clrMapOvr>
  <p:extLst>
    <p:ext uri="{DCECCB84-F9BA-43D5-87BE-67443E8EF086}">
      <p15:sldGuideLst xmlns:p15="http://schemas.microsoft.com/office/powerpoint/2012/main">
        <p15:guide id="1" pos="6456">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1_Title Slide">
    <p:bg>
      <p:bgRef idx="1001">
        <a:schemeClr val="bg2"/>
      </p:bgRef>
    </p:bg>
    <p:spTree>
      <p:nvGrpSpPr>
        <p:cNvPr id="1" name=""/>
        <p:cNvGrpSpPr/>
        <p:nvPr/>
      </p:nvGrpSpPr>
      <p:grpSpPr>
        <a:xfrm>
          <a:off x="0" y="0"/>
          <a:ext cx="0" cy="0"/>
          <a:chOff x="0" y="0"/>
          <a:chExt cx="0" cy="0"/>
        </a:xfrm>
      </p:grpSpPr>
      <p:sp>
        <p:nvSpPr>
          <p:cNvPr id="12" name="Freeform 6"/>
          <p:cNvSpPr/>
          <p:nvPr/>
        </p:nvSpPr>
        <p:spPr bwMode="auto">
          <a:xfrm>
            <a:off x="8838008" y="1189204"/>
            <a:ext cx="305991"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sp>
        <p:nvSpPr>
          <p:cNvPr id="2" name="Title 1"/>
          <p:cNvSpPr>
            <a:spLocks noGrp="1"/>
          </p:cNvSpPr>
          <p:nvPr>
            <p:ph type="ctrTitle"/>
          </p:nvPr>
        </p:nvSpPr>
        <p:spPr>
          <a:xfrm>
            <a:off x="816685" y="1143296"/>
            <a:ext cx="5275772" cy="4268965"/>
          </a:xfrm>
        </p:spPr>
        <p:txBody>
          <a:bodyPr anchor="t">
            <a:normAutofit/>
          </a:bodyPr>
          <a:lstStyle>
            <a:lvl1pPr algn="l">
              <a:lnSpc>
                <a:spcPct val="85000"/>
              </a:lnSpc>
              <a:defRPr sz="7700" cap="all" baseline="0">
                <a:solidFill>
                  <a:schemeClr val="tx2"/>
                </a:solidFill>
              </a:defRPr>
            </a:lvl1pPr>
          </a:lstStyle>
          <a:p>
            <a:r>
              <a:rPr lang="en-US"/>
              <a:t>Click to edit Master title style</a:t>
            </a:r>
          </a:p>
        </p:txBody>
      </p:sp>
      <p:sp>
        <p:nvSpPr>
          <p:cNvPr id="3" name="Subtitle 2"/>
          <p:cNvSpPr>
            <a:spLocks noGrp="1"/>
          </p:cNvSpPr>
          <p:nvPr>
            <p:ph type="subTitle" idx="1"/>
          </p:nvPr>
        </p:nvSpPr>
        <p:spPr>
          <a:xfrm>
            <a:off x="816685" y="5537928"/>
            <a:ext cx="5275772" cy="706355"/>
          </a:xfrm>
        </p:spPr>
        <p:txBody>
          <a:bodyPr>
            <a:normAutofit/>
          </a:bodyPr>
          <a:lstStyle>
            <a:lvl1pPr marL="0" indent="0" algn="l">
              <a:lnSpc>
                <a:spcPct val="114000"/>
              </a:lnSpc>
              <a:spcBef>
                <a:spcPts val="0"/>
              </a:spcBef>
              <a:buNone/>
              <a:defRPr sz="2000" b="0" i="1"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816686" y="6314443"/>
            <a:ext cx="1197467" cy="365125"/>
          </a:xfrm>
        </p:spPr>
        <p:txBody>
          <a:bodyPr/>
          <a:lstStyle>
            <a:lvl1pPr algn="l">
              <a:defRPr sz="1200">
                <a:solidFill>
                  <a:schemeClr val="tx2"/>
                </a:solidFill>
              </a:defRPr>
            </a:lvl1pPr>
          </a:lstStyle>
          <a:p>
            <a:fld id="{C86E9DD2-A713-4E35-8CEC-CF06A693EBDE}" type="datetimeFigureOut">
              <a:rPr lang="en-US" smtClean="0">
                <a:solidFill>
                  <a:srgbClr val="F5F5F5"/>
                </a:solidFill>
              </a:rPr>
              <a:pPr/>
              <a:t>2/10/2025</a:t>
            </a:fld>
            <a:endParaRPr lang="en-US">
              <a:solidFill>
                <a:srgbClr val="F5F5F5"/>
              </a:solidFill>
            </a:endParaRPr>
          </a:p>
        </p:txBody>
      </p:sp>
      <p:sp>
        <p:nvSpPr>
          <p:cNvPr id="5" name="Footer Placeholder 4"/>
          <p:cNvSpPr>
            <a:spLocks noGrp="1"/>
          </p:cNvSpPr>
          <p:nvPr>
            <p:ph type="ftr" sz="quarter" idx="11"/>
          </p:nvPr>
        </p:nvSpPr>
        <p:spPr>
          <a:xfrm>
            <a:off x="2250445" y="6314443"/>
            <a:ext cx="3842012" cy="365125"/>
          </a:xfrm>
        </p:spPr>
        <p:txBody>
          <a:bodyPr/>
          <a:lstStyle>
            <a:lvl1pPr algn="l">
              <a:defRPr b="0">
                <a:solidFill>
                  <a:schemeClr val="tx2"/>
                </a:solidFill>
              </a:defRPr>
            </a:lvl1pPr>
          </a:lstStyle>
          <a:p>
            <a:endParaRPr lang="en-US">
              <a:solidFill>
                <a:srgbClr val="F5F5F5"/>
              </a:solidFill>
            </a:endParaRPr>
          </a:p>
        </p:txBody>
      </p:sp>
      <p:sp>
        <p:nvSpPr>
          <p:cNvPr id="6" name="Slide Number Placeholder 5"/>
          <p:cNvSpPr>
            <a:spLocks noGrp="1"/>
          </p:cNvSpPr>
          <p:nvPr>
            <p:ph type="sldNum" sz="quarter" idx="12"/>
          </p:nvPr>
        </p:nvSpPr>
        <p:spPr>
          <a:xfrm>
            <a:off x="8838008" y="1416219"/>
            <a:ext cx="305991" cy="365125"/>
          </a:xfrm>
        </p:spPr>
        <p:txBody>
          <a:bodyPr/>
          <a:lstStyle>
            <a:lvl1pPr algn="r">
              <a:defRPr>
                <a:solidFill>
                  <a:schemeClr val="bg2"/>
                </a:solidFill>
              </a:defRPr>
            </a:lvl1pPr>
          </a:lstStyle>
          <a:p>
            <a:fld id="{FC1B147F-F87E-410F-B779-986FBFEFC4CA}" type="slidenum">
              <a:rPr lang="en-US" smtClean="0">
                <a:solidFill>
                  <a:srgbClr val="1D1A1D"/>
                </a:solidFill>
              </a:rPr>
              <a:pPr/>
              <a:t>‹#›</a:t>
            </a:fld>
            <a:endParaRPr lang="en-US">
              <a:solidFill>
                <a:srgbClr val="1D1A1D"/>
              </a:solidFill>
            </a:endParaRPr>
          </a:p>
        </p:txBody>
      </p:sp>
      <p:cxnSp>
        <p:nvCxnSpPr>
          <p:cNvPr id="9" name="Straight Connector 8"/>
          <p:cNvCxnSpPr/>
          <p:nvPr/>
        </p:nvCxnSpPr>
        <p:spPr>
          <a:xfrm>
            <a:off x="580391" y="1257300"/>
            <a:ext cx="0" cy="560070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3520126"/>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792">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5" name="Footer Placeholder 4"/>
          <p:cNvSpPr>
            <a:spLocks noGrp="1"/>
          </p:cNvSpPr>
          <p:nvPr>
            <p:ph type="ftr" sz="quarter" idx="11"/>
          </p:nvPr>
        </p:nvSpPr>
        <p:spPr/>
        <p:txBody>
          <a:bodyPr/>
          <a:lstStyle/>
          <a:p>
            <a:endParaRPr lang="en-US">
              <a:solidFill>
                <a:prstClr val="black">
                  <a:lumMod val="85000"/>
                  <a:lumOff val="15000"/>
                </a:prstClr>
              </a:solidFill>
            </a:endParaRPr>
          </a:p>
        </p:txBody>
      </p:sp>
      <p:sp>
        <p:nvSpPr>
          <p:cNvPr id="6" name="Slide Number Placeholder 5"/>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350572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7" name="Freeform 6"/>
          <p:cNvSpPr/>
          <p:nvPr/>
        </p:nvSpPr>
        <p:spPr bwMode="auto">
          <a:xfrm>
            <a:off x="8838008" y="1393748"/>
            <a:ext cx="305991"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1"/>
          <p:cNvSpPr>
            <a:spLocks noGrp="1"/>
          </p:cNvSpPr>
          <p:nvPr>
            <p:ph type="title"/>
          </p:nvPr>
        </p:nvSpPr>
        <p:spPr>
          <a:xfrm>
            <a:off x="1460756" y="2571725"/>
            <a:ext cx="6222491" cy="3286153"/>
          </a:xfrm>
        </p:spPr>
        <p:txBody>
          <a:bodyPr anchor="t">
            <a:normAutofit/>
          </a:bodyPr>
          <a:lstStyle>
            <a:lvl1pPr>
              <a:lnSpc>
                <a:spcPct val="85000"/>
              </a:lnSpc>
              <a:defRPr sz="7700" cap="all" baseline="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1460755" y="1393748"/>
            <a:ext cx="6301072" cy="819150"/>
          </a:xfrm>
        </p:spPr>
        <p:txBody>
          <a:bodyPr anchor="ctr">
            <a:normAutofit/>
          </a:bodyPr>
          <a:lstStyle>
            <a:lvl1pPr marL="0" indent="0" algn="r">
              <a:lnSpc>
                <a:spcPct val="113000"/>
              </a:lnSpc>
              <a:spcBef>
                <a:spcPts val="0"/>
              </a:spcBef>
              <a:buNone/>
              <a:defRPr sz="2000" b="0" i="1" baseline="0">
                <a:solidFill>
                  <a:schemeClr val="tx1">
                    <a:lumMod val="85000"/>
                    <a:lumOff val="1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557217" y="6314442"/>
            <a:ext cx="1197467" cy="365125"/>
          </a:xfrm>
        </p:spPr>
        <p:txBody>
          <a:bodyPr/>
          <a:lstStyle>
            <a:lvl1pPr>
              <a:defRPr sz="1200">
                <a:solidFill>
                  <a:schemeClr val="tx1">
                    <a:lumMod val="85000"/>
                    <a:lumOff val="15000"/>
                  </a:schemeClr>
                </a:solidFill>
              </a:defRPr>
            </a:lvl1p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5" name="Footer Placeholder 4"/>
          <p:cNvSpPr>
            <a:spLocks noGrp="1"/>
          </p:cNvSpPr>
          <p:nvPr>
            <p:ph type="ftr" sz="quarter" idx="11"/>
          </p:nvPr>
        </p:nvSpPr>
        <p:spPr>
          <a:xfrm>
            <a:off x="1460755" y="6314443"/>
            <a:ext cx="4860170" cy="365125"/>
          </a:xfrm>
        </p:spPr>
        <p:txBody>
          <a:bodyPr/>
          <a:lstStyle>
            <a:lvl1pPr>
              <a:defRPr b="0">
                <a:solidFill>
                  <a:schemeClr val="tx1">
                    <a:lumMod val="85000"/>
                    <a:lumOff val="15000"/>
                  </a:schemeClr>
                </a:solidFill>
              </a:defRPr>
            </a:lvl1pPr>
          </a:lstStyle>
          <a:p>
            <a:endParaRPr lang="en-US">
              <a:solidFill>
                <a:prstClr val="black">
                  <a:lumMod val="85000"/>
                  <a:lumOff val="15000"/>
                </a:prstClr>
              </a:solidFill>
            </a:endParaRPr>
          </a:p>
        </p:txBody>
      </p:sp>
      <p:sp>
        <p:nvSpPr>
          <p:cNvPr id="6" name="Slide Number Placeholder 5"/>
          <p:cNvSpPr>
            <a:spLocks noGrp="1"/>
          </p:cNvSpPr>
          <p:nvPr>
            <p:ph type="sldNum" sz="quarter" idx="12"/>
          </p:nvPr>
        </p:nvSpPr>
        <p:spPr>
          <a:xfrm>
            <a:off x="8838008" y="1620763"/>
            <a:ext cx="305991" cy="365125"/>
          </a:xfrm>
        </p:spPr>
        <p:txBody>
          <a:bodyPr/>
          <a:lstStyle>
            <a:lvl1pPr>
              <a:defRPr>
                <a:solidFill>
                  <a:schemeClr val="bg2"/>
                </a:solidFill>
              </a:defRPr>
            </a:lvl1pPr>
          </a:lstStyle>
          <a:p>
            <a:fld id="{FC1B147F-F87E-410F-B779-986FBFEFC4CA}" type="slidenum">
              <a:rPr lang="en-US" smtClean="0">
                <a:solidFill>
                  <a:srgbClr val="F5F5F5"/>
                </a:solidFill>
              </a:rPr>
              <a:pPr/>
              <a:t>‹#›</a:t>
            </a:fld>
            <a:endParaRPr lang="en-US">
              <a:solidFill>
                <a:srgbClr val="F5F5F5"/>
              </a:solidFill>
            </a:endParaRPr>
          </a:p>
        </p:txBody>
      </p:sp>
      <p:cxnSp>
        <p:nvCxnSpPr>
          <p:cNvPr id="10" name="Straight Connector 9"/>
          <p:cNvCxnSpPr/>
          <p:nvPr/>
        </p:nvCxnSpPr>
        <p:spPr>
          <a:xfrm flipH="1">
            <a:off x="2" y="6178167"/>
            <a:ext cx="7683245"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3830420"/>
      </p:ext>
    </p:extLst>
  </p:cSld>
  <p:clrMapOvr>
    <a:masterClrMapping/>
  </p:clrMapOvr>
  <p:extLst>
    <p:ext uri="{DCECCB84-F9BA-43D5-87BE-67443E8EF086}">
      <p15:sldGuideLst xmlns:p15="http://schemas.microsoft.com/office/powerpoint/2012/main">
        <p15:guide id="1" pos="6456">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86200" y="540628"/>
            <a:ext cx="4686300" cy="24889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886200" y="3712467"/>
            <a:ext cx="4686300" cy="24822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6" name="Footer Placeholder 5"/>
          <p:cNvSpPr>
            <a:spLocks noGrp="1"/>
          </p:cNvSpPr>
          <p:nvPr>
            <p:ph type="ftr" sz="quarter" idx="11"/>
          </p:nvPr>
        </p:nvSpPr>
        <p:spPr/>
        <p:txBody>
          <a:bodyPr/>
          <a:lstStyle/>
          <a:p>
            <a:endParaRPr lang="en-US">
              <a:solidFill>
                <a:prstClr val="black">
                  <a:lumMod val="85000"/>
                  <a:lumOff val="15000"/>
                </a:prstClr>
              </a:solidFill>
            </a:endParaRPr>
          </a:p>
        </p:txBody>
      </p:sp>
      <p:sp>
        <p:nvSpPr>
          <p:cNvPr id="7" name="Slide Number Placeholder 6"/>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3632845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71500" y="557784"/>
            <a:ext cx="2873502" cy="4956048"/>
          </a:xfrm>
        </p:spPr>
        <p:txBody>
          <a:bodyPr/>
          <a:lstStyle/>
          <a:p>
            <a:r>
              <a:rPr lang="en-US"/>
              <a:t>Click to edit Master title style</a:t>
            </a:r>
          </a:p>
        </p:txBody>
      </p:sp>
      <p:sp>
        <p:nvSpPr>
          <p:cNvPr id="3" name="Text Placeholder 2"/>
          <p:cNvSpPr>
            <a:spLocks noGrp="1"/>
          </p:cNvSpPr>
          <p:nvPr>
            <p:ph type="body" idx="1"/>
          </p:nvPr>
        </p:nvSpPr>
        <p:spPr>
          <a:xfrm>
            <a:off x="3886200" y="558065"/>
            <a:ext cx="4684014" cy="914400"/>
          </a:xfrm>
        </p:spPr>
        <p:txBody>
          <a:bodyPr anchor="b">
            <a:normAutofit/>
          </a:bodyPr>
          <a:lstStyle>
            <a:lvl1pPr marL="0" indent="0">
              <a:lnSpc>
                <a:spcPct val="113000"/>
              </a:lnSpc>
              <a:spcBef>
                <a:spcPts val="0"/>
              </a:spcBef>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86200" y="1526671"/>
            <a:ext cx="4684014" cy="17556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886200" y="3700826"/>
            <a:ext cx="4686300" cy="914400"/>
          </a:xfrm>
        </p:spPr>
        <p:txBody>
          <a:bodyPr anchor="b">
            <a:normAutofit/>
          </a:bodyPr>
          <a:lstStyle>
            <a:lvl1pPr marL="0" indent="0">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86200" y="4669432"/>
            <a:ext cx="4684014" cy="17556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8" name="Footer Placeholder 7"/>
          <p:cNvSpPr>
            <a:spLocks noGrp="1"/>
          </p:cNvSpPr>
          <p:nvPr>
            <p:ph type="ftr" sz="quarter" idx="11"/>
          </p:nvPr>
        </p:nvSpPr>
        <p:spPr/>
        <p:txBody>
          <a:bodyPr/>
          <a:lstStyle/>
          <a:p>
            <a:endParaRPr lang="en-US">
              <a:solidFill>
                <a:prstClr val="black">
                  <a:lumMod val="85000"/>
                  <a:lumOff val="15000"/>
                </a:prstClr>
              </a:solidFill>
            </a:endParaRPr>
          </a:p>
        </p:txBody>
      </p:sp>
      <p:sp>
        <p:nvSpPr>
          <p:cNvPr id="9" name="Slide Number Placeholder 8"/>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86908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4" name="Footer Placeholder 3"/>
          <p:cNvSpPr>
            <a:spLocks noGrp="1"/>
          </p:cNvSpPr>
          <p:nvPr>
            <p:ph type="ftr" sz="quarter" idx="11"/>
          </p:nvPr>
        </p:nvSpPr>
        <p:spPr/>
        <p:txBody>
          <a:bodyPr/>
          <a:lstStyle/>
          <a:p>
            <a:endParaRPr lang="en-US">
              <a:solidFill>
                <a:prstClr val="black">
                  <a:lumMod val="85000"/>
                  <a:lumOff val="15000"/>
                </a:prstClr>
              </a:solidFill>
            </a:endParaRPr>
          </a:p>
        </p:txBody>
      </p:sp>
      <p:sp>
        <p:nvSpPr>
          <p:cNvPr id="5" name="Slide Number Placeholder 4"/>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3014324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3" name="Footer Placeholder 2"/>
          <p:cNvSpPr>
            <a:spLocks noGrp="1"/>
          </p:cNvSpPr>
          <p:nvPr>
            <p:ph type="ftr" sz="quarter" idx="11"/>
          </p:nvPr>
        </p:nvSpPr>
        <p:spPr/>
        <p:txBody>
          <a:bodyPr/>
          <a:lstStyle/>
          <a:p>
            <a:endParaRPr lang="en-US">
              <a:solidFill>
                <a:prstClr val="black">
                  <a:lumMod val="85000"/>
                  <a:lumOff val="15000"/>
                </a:prstClr>
              </a:solidFill>
            </a:endParaRPr>
          </a:p>
        </p:txBody>
      </p:sp>
      <p:sp>
        <p:nvSpPr>
          <p:cNvPr id="4" name="Slide Number Placeholder 3"/>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3931522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1500" y="555479"/>
            <a:ext cx="2879082" cy="1921022"/>
          </a:xfrm>
        </p:spPr>
        <p:txBody>
          <a:bodyPr anchor="t">
            <a:noAutofit/>
          </a:bodyPr>
          <a:lstStyle>
            <a:lvl1pPr>
              <a:lnSpc>
                <a:spcPct val="93000"/>
              </a:lnSpc>
              <a:defRPr sz="4000"/>
            </a:lvl1pPr>
          </a:lstStyle>
          <a:p>
            <a:r>
              <a:rPr lang="en-US"/>
              <a:t>Click to edit Master title style</a:t>
            </a:r>
          </a:p>
        </p:txBody>
      </p:sp>
      <p:sp>
        <p:nvSpPr>
          <p:cNvPr id="3" name="Content Placeholder 2"/>
          <p:cNvSpPr>
            <a:spLocks noGrp="1"/>
          </p:cNvSpPr>
          <p:nvPr>
            <p:ph idx="1"/>
          </p:nvPr>
        </p:nvSpPr>
        <p:spPr>
          <a:xfrm>
            <a:off x="3886200" y="564147"/>
            <a:ext cx="4686300" cy="5622644"/>
          </a:xfrm>
        </p:spPr>
        <p:txBody>
          <a:bodyPr/>
          <a:lstStyle>
            <a:lvl1pPr>
              <a:lnSpc>
                <a:spcPct val="112000"/>
              </a:lnSpc>
              <a:defRPr sz="2000"/>
            </a:lvl1pPr>
            <a:lvl2pPr>
              <a:lnSpc>
                <a:spcPct val="112000"/>
              </a:lnSpc>
              <a:defRPr sz="1800"/>
            </a:lvl2pPr>
            <a:lvl3pPr>
              <a:lnSpc>
                <a:spcPct val="112000"/>
              </a:lnSpc>
              <a:defRPr sz="1600"/>
            </a:lvl3pPr>
            <a:lvl4pPr>
              <a:lnSpc>
                <a:spcPct val="112000"/>
              </a:lnSpc>
              <a:defRPr sz="1400"/>
            </a:lvl4pPr>
            <a:lvl5pPr>
              <a:lnSpc>
                <a:spcPct val="112000"/>
              </a:lnSpc>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71500" y="2621515"/>
            <a:ext cx="2879082" cy="3239537"/>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6" name="Footer Placeholder 5"/>
          <p:cNvSpPr>
            <a:spLocks noGrp="1"/>
          </p:cNvSpPr>
          <p:nvPr>
            <p:ph type="ftr" sz="quarter" idx="11"/>
          </p:nvPr>
        </p:nvSpPr>
        <p:spPr/>
        <p:txBody>
          <a:bodyPr/>
          <a:lstStyle/>
          <a:p>
            <a:endParaRPr lang="en-US">
              <a:solidFill>
                <a:prstClr val="black">
                  <a:lumMod val="85000"/>
                  <a:lumOff val="15000"/>
                </a:prstClr>
              </a:solidFill>
            </a:endParaRPr>
          </a:p>
        </p:txBody>
      </p:sp>
      <p:sp>
        <p:nvSpPr>
          <p:cNvPr id="7" name="Slide Number Placeholder 6"/>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27563725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 name="Freeform 6"/>
          <p:cNvSpPr/>
          <p:nvPr/>
        </p:nvSpPr>
        <p:spPr bwMode="auto">
          <a:xfrm>
            <a:off x="8838008" y="5380580"/>
            <a:ext cx="305991"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Placeholder 1"/>
          <p:cNvSpPr>
            <a:spLocks noGrp="1"/>
          </p:cNvSpPr>
          <p:nvPr>
            <p:ph type="title"/>
          </p:nvPr>
        </p:nvSpPr>
        <p:spPr>
          <a:xfrm>
            <a:off x="571501" y="559678"/>
            <a:ext cx="2875430" cy="4952492"/>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3886201" y="569066"/>
            <a:ext cx="4686299" cy="565515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71501" y="5930063"/>
            <a:ext cx="2861142" cy="365125"/>
          </a:xfrm>
          <a:prstGeom prst="rect">
            <a:avLst/>
          </a:prstGeom>
        </p:spPr>
        <p:txBody>
          <a:bodyPr vert="horz" lIns="91440" tIns="45720" rIns="91440" bIns="45720" rtlCol="0" anchor="t"/>
          <a:lstStyle>
            <a:lvl1pPr algn="r">
              <a:defRPr sz="1000" b="0" i="1" baseline="0">
                <a:solidFill>
                  <a:schemeClr val="tx1">
                    <a:lumMod val="85000"/>
                    <a:lumOff val="15000"/>
                  </a:schemeClr>
                </a:solidFill>
                <a:latin typeface="+mj-lt"/>
              </a:defRPr>
            </a:lvl1p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5" name="Footer Placeholder 4"/>
          <p:cNvSpPr>
            <a:spLocks noGrp="1"/>
          </p:cNvSpPr>
          <p:nvPr>
            <p:ph type="ftr" sz="quarter" idx="3"/>
          </p:nvPr>
        </p:nvSpPr>
        <p:spPr>
          <a:xfrm>
            <a:off x="571501" y="6314443"/>
            <a:ext cx="2861142" cy="365125"/>
          </a:xfrm>
          <a:prstGeom prst="rect">
            <a:avLst/>
          </a:prstGeom>
        </p:spPr>
        <p:txBody>
          <a:bodyPr vert="horz" lIns="91440" tIns="45720" rIns="91440" bIns="45720" rtlCol="0" anchor="t"/>
          <a:lstStyle>
            <a:lvl1pPr algn="r">
              <a:defRPr sz="1200" b="1" i="1" baseline="0">
                <a:solidFill>
                  <a:schemeClr val="tx1">
                    <a:lumMod val="85000"/>
                    <a:lumOff val="15000"/>
                  </a:schemeClr>
                </a:solidFill>
                <a:latin typeface="+mj-lt"/>
              </a:defRPr>
            </a:lvl1pPr>
          </a:lstStyle>
          <a:p>
            <a:endParaRPr lang="en-US">
              <a:solidFill>
                <a:prstClr val="black">
                  <a:lumMod val="85000"/>
                  <a:lumOff val="15000"/>
                </a:prstClr>
              </a:solidFill>
            </a:endParaRPr>
          </a:p>
        </p:txBody>
      </p:sp>
      <p:sp>
        <p:nvSpPr>
          <p:cNvPr id="6" name="Slide Number Placeholder 5"/>
          <p:cNvSpPr>
            <a:spLocks noGrp="1"/>
          </p:cNvSpPr>
          <p:nvPr>
            <p:ph type="sldNum" sz="quarter" idx="4"/>
          </p:nvPr>
        </p:nvSpPr>
        <p:spPr>
          <a:xfrm>
            <a:off x="8838008" y="5607595"/>
            <a:ext cx="305991" cy="365125"/>
          </a:xfrm>
          <a:prstGeom prst="rect">
            <a:avLst/>
          </a:prstGeom>
        </p:spPr>
        <p:txBody>
          <a:bodyPr vert="horz" lIns="91440" tIns="45720" rIns="91440" bIns="45720" rtlCol="0" anchor="ctr"/>
          <a:lstStyle>
            <a:lvl1pPr algn="r">
              <a:defRPr sz="1200" b="0" i="1" baseline="0">
                <a:solidFill>
                  <a:schemeClr val="bg2"/>
                </a:solidFill>
                <a:latin typeface="+mj-lt"/>
              </a:defRPr>
            </a:lvl1pPr>
          </a:lstStyle>
          <a:p>
            <a:fld id="{FC1B147F-F87E-410F-B779-986FBFEFC4CA}" type="slidenum">
              <a:rPr lang="en-US" smtClean="0">
                <a:solidFill>
                  <a:srgbClr val="F5F5F5"/>
                </a:solidFill>
              </a:rPr>
              <a:pPr/>
              <a:t>‹#›</a:t>
            </a:fld>
            <a:endParaRPr lang="en-US">
              <a:solidFill>
                <a:srgbClr val="F5F5F5"/>
              </a:solidFill>
            </a:endParaRPr>
          </a:p>
        </p:txBody>
      </p:sp>
      <p:cxnSp>
        <p:nvCxnSpPr>
          <p:cNvPr id="10" name="Straight Connector 9"/>
          <p:cNvCxnSpPr/>
          <p:nvPr/>
        </p:nvCxnSpPr>
        <p:spPr>
          <a:xfrm>
            <a:off x="0" y="6199730"/>
            <a:ext cx="337185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709464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r" defTabSz="914400" rtl="0" eaLnBrk="1" latinLnBrk="0" hangingPunct="1">
        <a:lnSpc>
          <a:spcPct val="90000"/>
        </a:lnSpc>
        <a:spcBef>
          <a:spcPct val="0"/>
        </a:spcBef>
        <a:buNone/>
        <a:defRPr sz="5000" b="0" i="1" kern="1200" baseline="0">
          <a:solidFill>
            <a:schemeClr val="tx1">
              <a:lumMod val="85000"/>
              <a:lumOff val="15000"/>
            </a:schemeClr>
          </a:solidFill>
          <a:latin typeface="+mj-lt"/>
          <a:ea typeface="+mj-ea"/>
          <a:cs typeface="+mj-cs"/>
        </a:defRPr>
      </a:lvl1pPr>
    </p:titleStyle>
    <p:bodyStyle>
      <a:lvl1pPr marL="283464" indent="-283464" algn="l" defTabSz="914400" rtl="0" eaLnBrk="1" latinLnBrk="0" hangingPunct="1">
        <a:lnSpc>
          <a:spcPct val="112000"/>
        </a:lnSpc>
        <a:spcBef>
          <a:spcPts val="900"/>
        </a:spcBef>
        <a:buFont typeface="Arial" panose="020B0604020202020204" pitchFamily="34" charset="0"/>
        <a:buChar char="•"/>
        <a:defRPr sz="2000" kern="1200" baseline="0">
          <a:solidFill>
            <a:schemeClr val="tx1">
              <a:lumMod val="85000"/>
              <a:lumOff val="15000"/>
            </a:schemeClr>
          </a:solidFill>
          <a:latin typeface="+mn-lt"/>
          <a:ea typeface="+mn-ea"/>
          <a:cs typeface="+mn-cs"/>
        </a:defRPr>
      </a:lvl1pPr>
      <a:lvl2pPr marL="685800" indent="-283464" algn="l" defTabSz="914400" rtl="0" eaLnBrk="1" latinLnBrk="0" hangingPunct="1">
        <a:lnSpc>
          <a:spcPct val="112000"/>
        </a:lnSpc>
        <a:spcBef>
          <a:spcPts val="900"/>
        </a:spcBef>
        <a:buFont typeface="Corbel" panose="020B0503020204020204" pitchFamily="34" charset="0"/>
        <a:buChar char="–"/>
        <a:defRPr sz="1800" kern="1200" baseline="0">
          <a:solidFill>
            <a:schemeClr val="tx1">
              <a:lumMod val="85000"/>
              <a:lumOff val="15000"/>
            </a:schemeClr>
          </a:solidFill>
          <a:latin typeface="+mn-lt"/>
          <a:ea typeface="+mn-ea"/>
          <a:cs typeface="+mn-cs"/>
        </a:defRPr>
      </a:lvl2pPr>
      <a:lvl3pPr marL="1143000" indent="-283464" algn="l" defTabSz="914400" rtl="0" eaLnBrk="1" latinLnBrk="0" hangingPunct="1">
        <a:lnSpc>
          <a:spcPct val="112000"/>
        </a:lnSpc>
        <a:spcBef>
          <a:spcPts val="900"/>
        </a:spcBef>
        <a:buFont typeface="Arial" panose="020B0604020202020204" pitchFamily="34" charset="0"/>
        <a:buChar char="•"/>
        <a:defRPr sz="1600" kern="1200" baseline="0">
          <a:solidFill>
            <a:schemeClr val="tx1">
              <a:lumMod val="85000"/>
              <a:lumOff val="15000"/>
            </a:schemeClr>
          </a:solidFill>
          <a:latin typeface="+mn-lt"/>
          <a:ea typeface="+mn-ea"/>
          <a:cs typeface="+mn-cs"/>
        </a:defRPr>
      </a:lvl3pPr>
      <a:lvl4pPr marL="1600200" indent="-283464" algn="l" defTabSz="914400" rtl="0" eaLnBrk="1" latinLnBrk="0" hangingPunct="1">
        <a:lnSpc>
          <a:spcPct val="112000"/>
        </a:lnSpc>
        <a:spcBef>
          <a:spcPts val="900"/>
        </a:spcBef>
        <a:buFont typeface="Corbel" panose="020B0503020204020204" pitchFamily="34" charset="0"/>
        <a:buChar char="–"/>
        <a:defRPr sz="1400" kern="1200" baseline="0">
          <a:solidFill>
            <a:schemeClr val="tx1">
              <a:lumMod val="85000"/>
              <a:lumOff val="15000"/>
            </a:schemeClr>
          </a:solidFill>
          <a:latin typeface="+mn-lt"/>
          <a:ea typeface="+mn-ea"/>
          <a:cs typeface="+mn-cs"/>
        </a:defRPr>
      </a:lvl4pPr>
      <a:lvl5pPr marL="2057400" indent="-283464" algn="l" defTabSz="914400" rtl="0" eaLnBrk="1" latinLnBrk="0" hangingPunct="1">
        <a:lnSpc>
          <a:spcPct val="112000"/>
        </a:lnSpc>
        <a:spcBef>
          <a:spcPts val="9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5pPr>
      <a:lvl6pPr marL="25146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6pPr>
      <a:lvl7pPr marL="2971800" indent="-283464" algn="l" defTabSz="914400" rtl="0" eaLnBrk="1" latinLnBrk="0" hangingPunct="1">
        <a:lnSpc>
          <a:spcPct val="112000"/>
        </a:lnSpc>
        <a:spcBef>
          <a:spcPts val="1300"/>
        </a:spcBef>
        <a:buFont typeface="Arial" panose="020B0604020202020204" pitchFamily="34" charset="0"/>
        <a:buChar char="•"/>
        <a:defRPr sz="1400" i="1" kern="1200">
          <a:solidFill>
            <a:schemeClr val="tx1">
              <a:lumMod val="85000"/>
              <a:lumOff val="15000"/>
            </a:schemeClr>
          </a:solidFill>
          <a:latin typeface="+mn-lt"/>
          <a:ea typeface="+mn-ea"/>
          <a:cs typeface="+mn-cs"/>
        </a:defRPr>
      </a:lvl7pPr>
      <a:lvl8pPr marL="34290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8pPr>
      <a:lvl9pPr marL="3886200" indent="-283464" algn="l" defTabSz="914400" rtl="0" eaLnBrk="1" latinLnBrk="0" hangingPunct="1">
        <a:lnSpc>
          <a:spcPct val="112000"/>
        </a:lnSpc>
        <a:spcBef>
          <a:spcPts val="13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832">
          <p15:clr>
            <a:srgbClr val="F26B43"/>
          </p15:clr>
        </p15:guide>
        <p15:guide id="2" pos="480">
          <p15:clr>
            <a:srgbClr val="F26B43"/>
          </p15:clr>
        </p15:guide>
        <p15:guide id="3" orient="horz" pos="432">
          <p15:clr>
            <a:srgbClr val="F26B43"/>
          </p15:clr>
        </p15:guide>
        <p15:guide id="4" pos="7200">
          <p15:clr>
            <a:srgbClr val="F26B43"/>
          </p15:clr>
        </p15:guide>
        <p15:guide id="5" pos="32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1416" y="1195533"/>
            <a:ext cx="8617176" cy="2746483"/>
          </a:xfrm>
        </p:spPr>
        <p:txBody>
          <a:bodyPr>
            <a:noAutofit/>
          </a:bodyPr>
          <a:lstStyle/>
          <a:p>
            <a:pPr>
              <a:lnSpc>
                <a:spcPts val="5800"/>
              </a:lnSpc>
            </a:pPr>
            <a:r>
              <a:rPr lang="en-US" sz="2000" b="1" dirty="0">
                <a:solidFill>
                  <a:srgbClr val="00B0F0"/>
                </a:solidFill>
              </a:rPr>
              <a:t>Scenario [6]:</a:t>
            </a:r>
            <a:br>
              <a:rPr lang="en-US" sz="2000" b="1" dirty="0">
                <a:solidFill>
                  <a:srgbClr val="00B0F0"/>
                </a:solidFill>
              </a:rPr>
            </a:br>
            <a:r>
              <a:rPr lang="en-US" sz="8000" b="1" dirty="0">
                <a:solidFill>
                  <a:schemeClr val="tx1"/>
                </a:solidFill>
              </a:rPr>
              <a:t>What do </a:t>
            </a:r>
            <a:r>
              <a:rPr lang="en-US" sz="7200" b="1" dirty="0">
                <a:solidFill>
                  <a:schemeClr val="tx1"/>
                </a:solidFill>
              </a:rPr>
              <a:t>you </a:t>
            </a:r>
            <a:r>
              <a:rPr lang="en-US" sz="7200" b="1" dirty="0">
                <a:solidFill>
                  <a:srgbClr val="00B0F0"/>
                </a:solidFill>
              </a:rPr>
              <a:t>Think</a:t>
            </a:r>
            <a:r>
              <a:rPr lang="en-US" sz="11500" b="1" dirty="0">
                <a:solidFill>
                  <a:srgbClr val="00B0F0"/>
                </a:solidFill>
              </a:rPr>
              <a:t>?</a:t>
            </a:r>
          </a:p>
        </p:txBody>
      </p:sp>
      <p:sp>
        <p:nvSpPr>
          <p:cNvPr id="4" name="Rectangle 3">
            <a:extLst>
              <a:ext uri="{C183D7F6-B498-43B3-948B-1728B52AA6E4}">
                <adec:decorative xmlns:adec="http://schemas.microsoft.com/office/drawing/2017/decorative" val="1"/>
              </a:ext>
            </a:extLst>
          </p:cNvPr>
          <p:cNvSpPr/>
          <p:nvPr/>
        </p:nvSpPr>
        <p:spPr>
          <a:xfrm>
            <a:off x="312939" y="5681712"/>
            <a:ext cx="8831063" cy="13316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B0F0"/>
              </a:solidFill>
              <a:effectLst/>
              <a:uLnTx/>
              <a:uFillTx/>
              <a:latin typeface="Corbel"/>
              <a:ea typeface="+mn-ea"/>
              <a:cs typeface="+mn-cs"/>
            </a:endParaRPr>
          </a:p>
        </p:txBody>
      </p:sp>
      <p:sp>
        <p:nvSpPr>
          <p:cNvPr id="3" name="Subtitle 2">
            <a:extLst>
              <a:ext uri="{FF2B5EF4-FFF2-40B4-BE49-F238E27FC236}">
                <a16:creationId xmlns:a16="http://schemas.microsoft.com/office/drawing/2014/main" id="{879D0DC7-1BF3-15AA-93F6-56D665BBB7A2}"/>
              </a:ext>
            </a:extLst>
          </p:cNvPr>
          <p:cNvSpPr>
            <a:spLocks noGrp="1"/>
          </p:cNvSpPr>
          <p:nvPr>
            <p:ph type="subTitle" idx="1"/>
          </p:nvPr>
        </p:nvSpPr>
        <p:spPr>
          <a:xfrm>
            <a:off x="921418" y="3429002"/>
            <a:ext cx="7912445" cy="3607087"/>
          </a:xfrm>
        </p:spPr>
        <p:txBody>
          <a:bodyPr/>
          <a:lstStyle/>
          <a:p>
            <a:pPr>
              <a:defRPr/>
            </a:pPr>
            <a:r>
              <a:rPr lang="en-US" sz="3200" b="1" dirty="0">
                <a:solidFill>
                  <a:schemeClr val="tx1"/>
                </a:solidFill>
              </a:rPr>
              <a:t>Your spouse has decided to accept a position at ABC Company.</a:t>
            </a:r>
            <a:endParaRPr lang="en-US" sz="3200" dirty="0">
              <a:solidFill>
                <a:schemeClr val="tx1"/>
              </a:solidFill>
            </a:endParaRPr>
          </a:p>
        </p:txBody>
      </p:sp>
    </p:spTree>
    <p:extLst>
      <p:ext uri="{BB962C8B-B14F-4D97-AF65-F5344CB8AC3E}">
        <p14:creationId xmlns:p14="http://schemas.microsoft.com/office/powerpoint/2010/main" val="865651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1416" y="1377814"/>
            <a:ext cx="8617176" cy="2746483"/>
          </a:xfrm>
        </p:spPr>
        <p:txBody>
          <a:bodyPr>
            <a:noAutofit/>
          </a:bodyPr>
          <a:lstStyle/>
          <a:p>
            <a:pPr>
              <a:lnSpc>
                <a:spcPts val="5800"/>
              </a:lnSpc>
            </a:pPr>
            <a:r>
              <a:rPr lang="en-US" sz="2000" b="1" dirty="0">
                <a:solidFill>
                  <a:srgbClr val="00B0F0"/>
                </a:solidFill>
              </a:rPr>
              <a:t>Scenario [6]:</a:t>
            </a:r>
            <a:br>
              <a:rPr lang="en-US" sz="2000" b="1" dirty="0">
                <a:solidFill>
                  <a:srgbClr val="00B0F0"/>
                </a:solidFill>
              </a:rPr>
            </a:br>
            <a:r>
              <a:rPr lang="en-US" sz="8000" b="1" dirty="0">
                <a:solidFill>
                  <a:schemeClr val="tx1"/>
                </a:solidFill>
              </a:rPr>
              <a:t>What do </a:t>
            </a:r>
            <a:r>
              <a:rPr lang="en-US" sz="7200" b="1" dirty="0">
                <a:solidFill>
                  <a:schemeClr val="tx1"/>
                </a:solidFill>
              </a:rPr>
              <a:t>you </a:t>
            </a:r>
            <a:r>
              <a:rPr lang="en-US" sz="7200" b="1" dirty="0">
                <a:solidFill>
                  <a:srgbClr val="00B0F0"/>
                </a:solidFill>
              </a:rPr>
              <a:t>do</a:t>
            </a:r>
            <a:r>
              <a:rPr lang="en-US" sz="11500" b="1" dirty="0">
                <a:solidFill>
                  <a:srgbClr val="00B0F0"/>
                </a:solidFill>
              </a:rPr>
              <a:t>?</a:t>
            </a:r>
          </a:p>
        </p:txBody>
      </p:sp>
      <p:sp>
        <p:nvSpPr>
          <p:cNvPr id="4" name="Rectangle 3">
            <a:extLst>
              <a:ext uri="{C183D7F6-B498-43B3-948B-1728B52AA6E4}">
                <adec:decorative xmlns:adec="http://schemas.microsoft.com/office/drawing/2017/decorative" val="1"/>
              </a:ext>
            </a:extLst>
          </p:cNvPr>
          <p:cNvSpPr/>
          <p:nvPr/>
        </p:nvSpPr>
        <p:spPr>
          <a:xfrm>
            <a:off x="312939" y="5681712"/>
            <a:ext cx="8831063" cy="13316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B0F0"/>
              </a:solidFill>
              <a:effectLst/>
              <a:uLnTx/>
              <a:uFillTx/>
              <a:latin typeface="Corbel"/>
              <a:ea typeface="+mn-ea"/>
              <a:cs typeface="+mn-cs"/>
            </a:endParaRPr>
          </a:p>
        </p:txBody>
      </p:sp>
      <p:sp>
        <p:nvSpPr>
          <p:cNvPr id="3" name="Subtitle 2">
            <a:extLst>
              <a:ext uri="{FF2B5EF4-FFF2-40B4-BE49-F238E27FC236}">
                <a16:creationId xmlns:a16="http://schemas.microsoft.com/office/drawing/2014/main" id="{97AF0DB0-9EE0-3D36-2D87-1303C0B4E4ED}"/>
              </a:ext>
            </a:extLst>
          </p:cNvPr>
          <p:cNvSpPr>
            <a:spLocks noGrp="1"/>
          </p:cNvSpPr>
          <p:nvPr>
            <p:ph type="subTitle" idx="1"/>
          </p:nvPr>
        </p:nvSpPr>
        <p:spPr>
          <a:xfrm>
            <a:off x="921418" y="3578405"/>
            <a:ext cx="7912445" cy="3607087"/>
          </a:xfrm>
        </p:spPr>
        <p:txBody>
          <a:bodyPr/>
          <a:lstStyle/>
          <a:p>
            <a:pPr>
              <a:defRPr/>
            </a:pPr>
            <a:r>
              <a:rPr lang="en-US" sz="3200" b="1" dirty="0">
                <a:solidFill>
                  <a:schemeClr val="tx1"/>
                </a:solidFill>
              </a:rPr>
              <a:t>Your spouse has decided to accept a position at ABC Company.</a:t>
            </a:r>
            <a:endParaRPr lang="en-US" sz="3200" dirty="0">
              <a:solidFill>
                <a:schemeClr val="tx1"/>
              </a:solidFill>
            </a:endParaRPr>
          </a:p>
        </p:txBody>
      </p:sp>
    </p:spTree>
    <p:extLst>
      <p:ext uri="{BB962C8B-B14F-4D97-AF65-F5344CB8AC3E}">
        <p14:creationId xmlns:p14="http://schemas.microsoft.com/office/powerpoint/2010/main" val="1113683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93D49-D042-FB1F-D78A-4E79646FDCFE}"/>
              </a:ext>
            </a:extLst>
          </p:cNvPr>
          <p:cNvSpPr>
            <a:spLocks noGrp="1"/>
          </p:cNvSpPr>
          <p:nvPr>
            <p:ph type="ctrTitle"/>
          </p:nvPr>
        </p:nvSpPr>
        <p:spPr>
          <a:xfrm>
            <a:off x="0" y="-544904"/>
            <a:ext cx="7624581" cy="1549106"/>
          </a:xfrm>
        </p:spPr>
        <p:txBody>
          <a:bodyPr/>
          <a:lstStyle/>
          <a:p>
            <a:r>
              <a:rPr lang="en-US" sz="3600" dirty="0">
                <a:solidFill>
                  <a:srgbClr val="000000"/>
                </a:solidFill>
              </a:rPr>
              <a:t>SCENARIO [6] – ETHICS PRINCIPLES</a:t>
            </a:r>
            <a:endParaRPr lang="en-US" dirty="0"/>
          </a:p>
        </p:txBody>
      </p:sp>
      <p:sp>
        <p:nvSpPr>
          <p:cNvPr id="3" name="Subtitle 2">
            <a:extLst>
              <a:ext uri="{FF2B5EF4-FFF2-40B4-BE49-F238E27FC236}">
                <a16:creationId xmlns:a16="http://schemas.microsoft.com/office/drawing/2014/main" id="{ACEDAD2F-3235-5F52-65BD-FB883DDB1AED}"/>
              </a:ext>
            </a:extLst>
          </p:cNvPr>
          <p:cNvSpPr>
            <a:spLocks noGrp="1"/>
          </p:cNvSpPr>
          <p:nvPr>
            <p:ph type="subTitle" idx="1"/>
          </p:nvPr>
        </p:nvSpPr>
        <p:spPr>
          <a:xfrm>
            <a:off x="840992" y="1242225"/>
            <a:ext cx="7912445" cy="3607087"/>
          </a:xfrm>
        </p:spPr>
        <p:txBody>
          <a:bodyPr/>
          <a:lstStyle/>
          <a:p>
            <a:pPr>
              <a:defRPr/>
            </a:pPr>
            <a:r>
              <a:rPr lang="en-US" sz="3200" b="1" dirty="0">
                <a:solidFill>
                  <a:schemeClr val="tx1"/>
                </a:solidFill>
              </a:rPr>
              <a:t>Your spouse has decided to accept a position at ABC Company.</a:t>
            </a:r>
            <a:endParaRPr lang="en-US" sz="3200" dirty="0">
              <a:solidFill>
                <a:schemeClr val="tx1"/>
              </a:solidFill>
            </a:endParaRPr>
          </a:p>
        </p:txBody>
      </p:sp>
      <p:sp>
        <p:nvSpPr>
          <p:cNvPr id="10" name="TextBox 9"/>
          <p:cNvSpPr txBox="1"/>
          <p:nvPr/>
        </p:nvSpPr>
        <p:spPr>
          <a:xfrm>
            <a:off x="978437" y="2820032"/>
            <a:ext cx="3305266"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Aharoni" panose="02010803020104030203" pitchFamily="2" charset="-79"/>
                <a:ea typeface="+mn-ea"/>
                <a:cs typeface="Aharoni" panose="02010803020104030203" pitchFamily="2" charset="-79"/>
              </a:rPr>
              <a:t>ETHICS PRINCIPLES</a:t>
            </a:r>
          </a:p>
        </p:txBody>
      </p:sp>
      <p:sp>
        <p:nvSpPr>
          <p:cNvPr id="11" name="Rounded Rectangle 10">
            <a:extLst>
              <a:ext uri="{C183D7F6-B498-43B3-948B-1728B52AA6E4}">
                <adec:decorative xmlns:adec="http://schemas.microsoft.com/office/drawing/2017/decorative" val="1"/>
              </a:ext>
            </a:extLst>
          </p:cNvPr>
          <p:cNvSpPr/>
          <p:nvPr/>
        </p:nvSpPr>
        <p:spPr>
          <a:xfrm>
            <a:off x="843888" y="2590800"/>
            <a:ext cx="3574364" cy="3352800"/>
          </a:xfrm>
          <a:prstGeom prst="roundRect">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B0F0"/>
              </a:solidFill>
              <a:effectLst/>
              <a:uLnTx/>
              <a:uFillTx/>
              <a:latin typeface="Corbel"/>
              <a:ea typeface="+mn-ea"/>
              <a:cs typeface="+mn-cs"/>
            </a:endParaRPr>
          </a:p>
        </p:txBody>
      </p:sp>
      <p:sp>
        <p:nvSpPr>
          <p:cNvPr id="14" name="TextBox 13">
            <a:extLst>
              <a:ext uri="{C183D7F6-B498-43B3-948B-1728B52AA6E4}">
                <adec:decorative xmlns:adec="http://schemas.microsoft.com/office/drawing/2017/decorative" val="1"/>
              </a:ext>
            </a:extLst>
          </p:cNvPr>
          <p:cNvSpPr txBox="1"/>
          <p:nvPr/>
        </p:nvSpPr>
        <p:spPr>
          <a:xfrm>
            <a:off x="4764482" y="2820032"/>
            <a:ext cx="3305266"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Aharoni" panose="02010803020104030203" pitchFamily="2" charset="-79"/>
                <a:ea typeface="+mn-ea"/>
                <a:cs typeface="Aharoni" panose="02010803020104030203" pitchFamily="2" charset="-79"/>
              </a:rPr>
              <a:t>ETHICS RULES</a:t>
            </a:r>
          </a:p>
        </p:txBody>
      </p:sp>
      <p:sp>
        <p:nvSpPr>
          <p:cNvPr id="17" name="Rounded Rectangle 16">
            <a:extLst>
              <a:ext uri="{C183D7F6-B498-43B3-948B-1728B52AA6E4}">
                <adec:decorative xmlns:adec="http://schemas.microsoft.com/office/drawing/2017/decorative" val="1"/>
              </a:ext>
            </a:extLst>
          </p:cNvPr>
          <p:cNvSpPr/>
          <p:nvPr/>
        </p:nvSpPr>
        <p:spPr>
          <a:xfrm>
            <a:off x="4629933" y="2590800"/>
            <a:ext cx="3574364" cy="3352800"/>
          </a:xfrm>
          <a:prstGeom prst="roundRect">
            <a:avLst/>
          </a:prstGeom>
          <a:noFill/>
          <a:ln w="38100">
            <a:solidFill>
              <a:schemeClr val="bg2">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B0F0"/>
              </a:solidFill>
              <a:effectLst/>
              <a:uLnTx/>
              <a:uFillTx/>
              <a:latin typeface="Corbel"/>
              <a:ea typeface="+mn-ea"/>
              <a:cs typeface="+mn-cs"/>
            </a:endParaRPr>
          </a:p>
        </p:txBody>
      </p:sp>
      <p:sp>
        <p:nvSpPr>
          <p:cNvPr id="18" name="TextBox 17"/>
          <p:cNvSpPr txBox="1"/>
          <p:nvPr/>
        </p:nvSpPr>
        <p:spPr>
          <a:xfrm>
            <a:off x="948912" y="3354689"/>
            <a:ext cx="3364319" cy="193899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orbel"/>
                <a:ea typeface="+mn-ea"/>
                <a:cs typeface="+mn-cs"/>
              </a:rPr>
              <a:t>Loyalty to Law</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orbe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orbel"/>
                <a:ea typeface="+mn-ea"/>
                <a:cs typeface="+mn-cs"/>
              </a:rPr>
              <a:t>Selfless Service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orbe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orbel"/>
                <a:ea typeface="+mn-ea"/>
                <a:cs typeface="+mn-cs"/>
              </a:rPr>
              <a:t>Responsible Stewardship</a:t>
            </a:r>
          </a:p>
        </p:txBody>
      </p:sp>
      <p:sp>
        <p:nvSpPr>
          <p:cNvPr id="23" name="TextBox 22">
            <a:extLst>
              <a:ext uri="{C183D7F6-B498-43B3-948B-1728B52AA6E4}">
                <adec:decorative xmlns:adec="http://schemas.microsoft.com/office/drawing/2017/decorative" val="1"/>
              </a:ext>
            </a:extLst>
          </p:cNvPr>
          <p:cNvSpPr txBox="1"/>
          <p:nvPr/>
        </p:nvSpPr>
        <p:spPr>
          <a:xfrm>
            <a:off x="4797214" y="3307453"/>
            <a:ext cx="4420529" cy="23083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rPr>
              <a:t>18 USC 208</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rPr>
              <a:t>Subpart B</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rPr>
              <a:t>Subpart 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rPr>
              <a:t>Subpart 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rPr>
              <a:t>Subpart 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rPr>
              <a:t>Financial Disclosure</a:t>
            </a:r>
          </a:p>
        </p:txBody>
      </p:sp>
    </p:spTree>
    <p:extLst>
      <p:ext uri="{BB962C8B-B14F-4D97-AF65-F5344CB8AC3E}">
        <p14:creationId xmlns:p14="http://schemas.microsoft.com/office/powerpoint/2010/main" val="16329217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B7EF7-513C-3D92-79C4-EB41D37BE2DC}"/>
              </a:ext>
            </a:extLst>
          </p:cNvPr>
          <p:cNvSpPr>
            <a:spLocks noGrp="1"/>
          </p:cNvSpPr>
          <p:nvPr>
            <p:ph type="ctrTitle"/>
          </p:nvPr>
        </p:nvSpPr>
        <p:spPr>
          <a:xfrm>
            <a:off x="0" y="-544904"/>
            <a:ext cx="7624581" cy="1549106"/>
          </a:xfrm>
        </p:spPr>
        <p:txBody>
          <a:bodyPr/>
          <a:lstStyle/>
          <a:p>
            <a:r>
              <a:rPr lang="en-US" sz="3600" dirty="0">
                <a:solidFill>
                  <a:srgbClr val="000000"/>
                </a:solidFill>
              </a:rPr>
              <a:t>SCENARIO [6] – ETHICS rules</a:t>
            </a:r>
            <a:endParaRPr lang="en-US" dirty="0"/>
          </a:p>
        </p:txBody>
      </p:sp>
      <p:sp>
        <p:nvSpPr>
          <p:cNvPr id="18" name="TextBox 17">
            <a:extLst>
              <a:ext uri="{C183D7F6-B498-43B3-948B-1728B52AA6E4}">
                <adec:decorative xmlns:adec="http://schemas.microsoft.com/office/drawing/2017/decorative" val="1"/>
              </a:ext>
            </a:extLst>
          </p:cNvPr>
          <p:cNvSpPr txBox="1"/>
          <p:nvPr/>
        </p:nvSpPr>
        <p:spPr>
          <a:xfrm>
            <a:off x="975530" y="2814937"/>
            <a:ext cx="3305266" cy="461665"/>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Aharoni" panose="02010803020104030203" pitchFamily="2" charset="-79"/>
                <a:ea typeface="+mn-ea"/>
                <a:cs typeface="Aharoni" panose="02010803020104030203" pitchFamily="2" charset="-79"/>
              </a:rPr>
              <a:t>ETHICS PRINCIPLES</a:t>
            </a:r>
          </a:p>
        </p:txBody>
      </p:sp>
      <p:sp>
        <p:nvSpPr>
          <p:cNvPr id="19" name="Rounded Rectangle 18">
            <a:extLst>
              <a:ext uri="{C183D7F6-B498-43B3-948B-1728B52AA6E4}">
                <adec:decorative xmlns:adec="http://schemas.microsoft.com/office/drawing/2017/decorative" val="1"/>
              </a:ext>
            </a:extLst>
          </p:cNvPr>
          <p:cNvSpPr/>
          <p:nvPr/>
        </p:nvSpPr>
        <p:spPr>
          <a:xfrm>
            <a:off x="843888" y="2590800"/>
            <a:ext cx="3574364" cy="3352800"/>
          </a:xfrm>
          <a:prstGeom prst="roundRect">
            <a:avLst/>
          </a:prstGeom>
          <a:noFill/>
          <a:ln w="38100">
            <a:solidFill>
              <a:schemeClr val="bg2">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1D1A1D">
                  <a:lumMod val="75000"/>
                  <a:lumOff val="25000"/>
                </a:srgbClr>
              </a:solidFill>
              <a:effectLst/>
              <a:uLnTx/>
              <a:uFillTx/>
              <a:latin typeface="Corbel"/>
              <a:ea typeface="+mn-ea"/>
              <a:cs typeface="+mn-cs"/>
            </a:endParaRPr>
          </a:p>
        </p:txBody>
      </p:sp>
      <p:sp>
        <p:nvSpPr>
          <p:cNvPr id="3" name="Subtitle 2">
            <a:extLst>
              <a:ext uri="{FF2B5EF4-FFF2-40B4-BE49-F238E27FC236}">
                <a16:creationId xmlns:a16="http://schemas.microsoft.com/office/drawing/2014/main" id="{FDF553BE-9F5D-E603-9251-116F27C315BF}"/>
              </a:ext>
            </a:extLst>
          </p:cNvPr>
          <p:cNvSpPr>
            <a:spLocks noGrp="1"/>
          </p:cNvSpPr>
          <p:nvPr>
            <p:ph type="subTitle" idx="1"/>
          </p:nvPr>
        </p:nvSpPr>
        <p:spPr>
          <a:xfrm>
            <a:off x="840992" y="1304539"/>
            <a:ext cx="7912445" cy="3607087"/>
          </a:xfrm>
        </p:spPr>
        <p:txBody>
          <a:bodyPr/>
          <a:lstStyle/>
          <a:p>
            <a:pPr>
              <a:defRPr/>
            </a:pPr>
            <a:r>
              <a:rPr lang="en-US" sz="3200" b="1" dirty="0">
                <a:solidFill>
                  <a:schemeClr val="tx1"/>
                </a:solidFill>
              </a:rPr>
              <a:t>Your spouse has decided to accept a position at ABC Company.</a:t>
            </a:r>
            <a:endParaRPr lang="en-US" sz="3200" dirty="0">
              <a:solidFill>
                <a:schemeClr val="tx1"/>
              </a:solidFill>
            </a:endParaRPr>
          </a:p>
        </p:txBody>
      </p:sp>
      <p:sp>
        <p:nvSpPr>
          <p:cNvPr id="20" name="TextBox 19"/>
          <p:cNvSpPr txBox="1"/>
          <p:nvPr/>
        </p:nvSpPr>
        <p:spPr>
          <a:xfrm>
            <a:off x="4764482" y="2814936"/>
            <a:ext cx="3305266"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Aharoni" panose="02010803020104030203" pitchFamily="2" charset="-79"/>
                <a:ea typeface="+mn-ea"/>
                <a:cs typeface="Aharoni" panose="02010803020104030203" pitchFamily="2" charset="-79"/>
              </a:rPr>
              <a:t>ETHICS RULES</a:t>
            </a:r>
          </a:p>
        </p:txBody>
      </p:sp>
      <p:sp>
        <p:nvSpPr>
          <p:cNvPr id="21" name="Rounded Rectangle 20">
            <a:extLst>
              <a:ext uri="{C183D7F6-B498-43B3-948B-1728B52AA6E4}">
                <adec:decorative xmlns:adec="http://schemas.microsoft.com/office/drawing/2017/decorative" val="1"/>
              </a:ext>
            </a:extLst>
          </p:cNvPr>
          <p:cNvSpPr/>
          <p:nvPr/>
        </p:nvSpPr>
        <p:spPr>
          <a:xfrm>
            <a:off x="4629933" y="2590800"/>
            <a:ext cx="3574364" cy="3352800"/>
          </a:xfrm>
          <a:prstGeom prst="roundRect">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B0F0"/>
              </a:solidFill>
              <a:effectLst/>
              <a:uLnTx/>
              <a:uFillTx/>
              <a:latin typeface="Corbel"/>
              <a:ea typeface="+mn-ea"/>
              <a:cs typeface="+mn-cs"/>
            </a:endParaRPr>
          </a:p>
        </p:txBody>
      </p:sp>
      <p:sp>
        <p:nvSpPr>
          <p:cNvPr id="22" name="TextBox 21">
            <a:extLst>
              <a:ext uri="{C183D7F6-B498-43B3-948B-1728B52AA6E4}">
                <adec:decorative xmlns:adec="http://schemas.microsoft.com/office/drawing/2017/decorative" val="1"/>
              </a:ext>
            </a:extLst>
          </p:cNvPr>
          <p:cNvSpPr txBox="1"/>
          <p:nvPr/>
        </p:nvSpPr>
        <p:spPr>
          <a:xfrm>
            <a:off x="939705" y="3309282"/>
            <a:ext cx="3364319" cy="1938992"/>
          </a:xfrm>
          <a:prstGeom prst="rect">
            <a:avLst/>
          </a:prstGeom>
          <a:noFill/>
          <a:ln>
            <a:no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rPr>
              <a:t>Loyalty to Law</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rPr>
              <a:t>Selfless Service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rPr>
              <a:t>Responsible Stewardship</a:t>
            </a:r>
            <a:endParaRPr kumimoji="0" lang="en-US" sz="1600" b="0" i="0" u="none" strike="noStrike" kern="1200" cap="none" spc="0" normalizeH="0" baseline="0" noProof="0" dirty="0">
              <a:ln>
                <a:noFill/>
              </a:ln>
              <a:solidFill>
                <a:srgbClr val="1D1A1D">
                  <a:lumMod val="50000"/>
                  <a:lumOff val="50000"/>
                </a:srgbClr>
              </a:solidFill>
              <a:effectLst/>
              <a:uLnTx/>
              <a:uFillTx/>
              <a:latin typeface="Corbel"/>
              <a:ea typeface="+mn-ea"/>
              <a:cs typeface="+mn-cs"/>
            </a:endParaRPr>
          </a:p>
        </p:txBody>
      </p:sp>
      <p:sp>
        <p:nvSpPr>
          <p:cNvPr id="28" name="TextBox 27"/>
          <p:cNvSpPr txBox="1"/>
          <p:nvPr/>
        </p:nvSpPr>
        <p:spPr>
          <a:xfrm>
            <a:off x="4863206" y="3276599"/>
            <a:ext cx="4420529" cy="23083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orbel"/>
                <a:ea typeface="+mn-ea"/>
                <a:cs typeface="+mn-cs"/>
              </a:rPr>
              <a:t>18 USC 208</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orbel"/>
                <a:ea typeface="+mn-ea"/>
                <a:cs typeface="+mn-cs"/>
              </a:rPr>
              <a:t>Subpart B</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orbel"/>
                <a:ea typeface="+mn-ea"/>
                <a:cs typeface="+mn-cs"/>
              </a:rPr>
              <a:t>Subpart 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orbel"/>
                <a:ea typeface="+mn-ea"/>
                <a:cs typeface="+mn-cs"/>
              </a:rPr>
              <a:t>Subpart 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orbel"/>
                <a:ea typeface="+mn-ea"/>
                <a:cs typeface="+mn-cs"/>
              </a:rPr>
              <a:t>Subpart 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orbel"/>
                <a:ea typeface="+mn-ea"/>
                <a:cs typeface="+mn-cs"/>
              </a:rPr>
              <a:t>Financial Disclosure</a:t>
            </a:r>
          </a:p>
        </p:txBody>
      </p:sp>
    </p:spTree>
    <p:extLst>
      <p:ext uri="{BB962C8B-B14F-4D97-AF65-F5344CB8AC3E}">
        <p14:creationId xmlns:p14="http://schemas.microsoft.com/office/powerpoint/2010/main" val="3667013186"/>
      </p:ext>
    </p:extLst>
  </p:cSld>
  <p:clrMapOvr>
    <a:masterClrMapping/>
  </p:clrMapOvr>
</p:sld>
</file>

<file path=ppt/theme/theme1.xml><?xml version="1.0" encoding="utf-8"?>
<a:theme xmlns:a="http://schemas.openxmlformats.org/drawingml/2006/main" name="Headlines">
  <a:themeElements>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fontScheme name="Headlines">
      <a:majorFont>
        <a:latin typeface="Century Schoolbook"/>
        <a:ea typeface=""/>
        <a:cs typeface=""/>
        <a:font script="Jpan" typeface="メイリオ"/>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eadlines">
      <a:fillStyleLst>
        <a:solidFill>
          <a:schemeClr val="phClr"/>
        </a:solidFill>
        <a:solidFill>
          <a:schemeClr val="phClr">
            <a:tint val="67000"/>
            <a:satMod val="105000"/>
          </a:schemeClr>
        </a:solidFill>
        <a:gradFill rotWithShape="1">
          <a:gsLst>
            <a:gs pos="0">
              <a:schemeClr val="phClr">
                <a:tint val="100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6350" cap="flat" cmpd="sng" algn="in">
          <a:solidFill>
            <a:schemeClr val="phClr"/>
          </a:solidFill>
          <a:prstDash val="solid"/>
        </a:ln>
        <a:ln w="12700" cap="flat" cmpd="sng" algn="in">
          <a:solidFill>
            <a:schemeClr val="phClr"/>
          </a:solidFill>
          <a:prstDash val="solid"/>
        </a:ln>
        <a:ln w="19050" cap="flat" cmpd="sng" algn="in">
          <a:solidFill>
            <a:schemeClr val="phClr">
              <a:satMod val="150000"/>
            </a:schemeClr>
          </a:solidFill>
          <a:prstDash val="solid"/>
        </a:ln>
      </a:lnStyleLst>
      <a:effectStyleLst>
        <a:effectStyle>
          <a:effectLst/>
        </a:effectStyle>
        <a:effectStyle>
          <a:effectLst/>
        </a:effectStyle>
        <a:effectStyle>
          <a:effectLst>
            <a:innerShdw blurRad="88900" dist="25400" dir="10800000">
              <a:srgbClr val="000000">
                <a:alpha val="25000"/>
              </a:srgbClr>
            </a:innerShdw>
            <a:outerShdw blurRad="25400" dist="25400" dir="5400000" rotWithShape="0">
              <a:srgbClr val="FFFFFF">
                <a:alpha val="1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adlines" id="{3841520A-25F2-4EB8-BE4C-611DB5ABEED9}" vid="{ECD25A4C-D97E-4C12-84B1-63580BFFAEE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484</Words>
  <Application>Microsoft Office PowerPoint</Application>
  <PresentationFormat>On-screen Show (4:3)</PresentationFormat>
  <Paragraphs>54</Paragraphs>
  <Slides>4</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Aharoni</vt:lpstr>
      <vt:lpstr>Aptos</vt:lpstr>
      <vt:lpstr>Arial</vt:lpstr>
      <vt:lpstr>Century Schoolbook</vt:lpstr>
      <vt:lpstr>Corbel</vt:lpstr>
      <vt:lpstr>Headlines</vt:lpstr>
      <vt:lpstr>Scenario [6]: What do you Think?</vt:lpstr>
      <vt:lpstr>Scenario [6]: What do you do?</vt:lpstr>
      <vt:lpstr>SCENARIO [6] – ETHICS PRINCIPLES</vt:lpstr>
      <vt:lpstr>SCENARIO [6] – ETHICS rules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Megan Kunkle</dc:creator>
  <cp:lastModifiedBy>Megan Kunkle</cp:lastModifiedBy>
  <cp:revision>1</cp:revision>
  <dcterms:created xsi:type="dcterms:W3CDTF">2025-02-10T23:37:02Z</dcterms:created>
  <dcterms:modified xsi:type="dcterms:W3CDTF">2025-02-10T23:37:35Z</dcterms:modified>
</cp:coreProperties>
</file>