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771" autoAdjust="0"/>
  </p:normalViewPr>
  <p:slideViewPr>
    <p:cSldViewPr>
      <p:cViewPr varScale="1">
        <p:scale>
          <a:sx n="73" d="100"/>
          <a:sy n="73" d="100"/>
        </p:scale>
        <p:origin x="-27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15897-84EE-4C91-A05E-DC1997AF7DA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2E116-0F40-4F4E-9AAC-B0B7A1698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05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53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69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While</a:t>
            </a:r>
            <a:r>
              <a:rPr lang="en-US" baseline="0" dirty="0" smtClean="0"/>
              <a:t> nothing in this scenario immediately raises an ethics concern, employees should be aware of their obligations under the ethics principles.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be aware of restrictions on gifts and gratuities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remember not to use public office for private 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remember that they should not disclose non-public information for private gain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17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Consider</a:t>
            </a:r>
            <a:r>
              <a:rPr lang="en-US" baseline="0" dirty="0" smtClean="0"/>
              <a:t> exploring ways that the following rules could be implicated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Gifts from outside sources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What do employees need to know if their friend extends a social invitation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the “personal relationship exception”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the process for receiving “WAG” approval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Remind employees to always be mindful to avoid the appearance of partiality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Remind employees that they are not to use public office for private gain, this is especially true when it comes to the use of </a:t>
            </a:r>
            <a:r>
              <a:rPr lang="en-US" baseline="0" smtClean="0"/>
              <a:t>non-public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18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1/19/2016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91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4294967295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3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98719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2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87198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2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3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7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0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3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8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02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4294967295" pos="2832">
          <p15:clr>
            <a:srgbClr val="F26B43"/>
          </p15:clr>
        </p15:guide>
        <p15:guide id="4294967295" pos="480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You receive a private message on social media from a friend you haven’t heard from in a few years.  In looking at her profile, you realize her employer is a firm that does business with your agency.   </a:t>
            </a: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You receive a private message on social media from a friend you haven’t heard from in a few years.  In looking at her profile, you realize her employer is a firm that does business with your agency.   </a:t>
            </a:r>
          </a:p>
        </p:txBody>
      </p:sp>
    </p:spTree>
    <p:extLst>
      <p:ext uri="{BB962C8B-B14F-4D97-AF65-F5344CB8AC3E}">
        <p14:creationId xmlns:p14="http://schemas.microsoft.com/office/powerpoint/2010/main" val="10346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Loyalty to Law</a:t>
            </a:r>
          </a:p>
          <a:p>
            <a:endParaRPr lang="en-US" sz="2400" b="1" dirty="0"/>
          </a:p>
          <a:p>
            <a:r>
              <a:rPr lang="en-US" sz="2400" b="1" dirty="0" smtClean="0"/>
              <a:t>Selfless Service</a:t>
            </a:r>
          </a:p>
          <a:p>
            <a:endParaRPr lang="en-US" sz="2400" b="1" dirty="0"/>
          </a:p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3580723"/>
            <a:ext cx="4420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B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D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E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You receive a private message on social media from a friend you haven’t heard from in a few years.  In looking at her profile, you realize her employer is a firm that does business with your agency.   </a:t>
            </a: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Loyalty to Law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Selfless Service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Subpart</a:t>
            </a:r>
            <a:r>
              <a:rPr lang="fr-FR" dirty="0" smtClean="0"/>
              <a:t> B</a:t>
            </a:r>
          </a:p>
          <a:p>
            <a:r>
              <a:rPr lang="fr-FR" dirty="0" err="1" smtClean="0"/>
              <a:t>Subpart</a:t>
            </a:r>
            <a:r>
              <a:rPr lang="fr-FR" dirty="0" smtClean="0"/>
              <a:t> E</a:t>
            </a:r>
          </a:p>
          <a:p>
            <a:r>
              <a:rPr lang="fr-FR" dirty="0" err="1"/>
              <a:t>Subpart</a:t>
            </a:r>
            <a:r>
              <a:rPr lang="fr-FR" dirty="0"/>
              <a:t> </a:t>
            </a:r>
            <a:r>
              <a:rPr lang="fr-FR" dirty="0" smtClean="0"/>
              <a:t>G</a:t>
            </a:r>
            <a:endParaRPr lang="fr-FR" dirty="0"/>
          </a:p>
          <a:p>
            <a:endParaRPr lang="fr-FR" dirty="0" smtClean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You receive a private message on social media from a friend you haven’t heard from in a few years.  In looking at her profile, you realize her employer is a firm that does business with your agency.   </a:t>
            </a: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432</Words>
  <Application>Microsoft Office PowerPoint</Application>
  <PresentationFormat>On-screen Show (4:3)</PresentationFormat>
  <Paragraphs>53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Education</dc:creator>
  <cp:lastModifiedBy>Patrick Shepherd</cp:lastModifiedBy>
  <cp:revision>19</cp:revision>
  <dcterms:created xsi:type="dcterms:W3CDTF">2015-12-28T14:43:10Z</dcterms:created>
  <dcterms:modified xsi:type="dcterms:W3CDTF">2016-01-19T20:27:47Z</dcterms:modified>
</cp:coreProperties>
</file>