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7"/>
  </p:notesMasterIdLst>
  <p:sldIdLst>
    <p:sldId id="2481" r:id="rId3"/>
    <p:sldId id="2482" r:id="rId4"/>
    <p:sldId id="2483" r:id="rId5"/>
    <p:sldId id="248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B7A87-4EC9-40FD-8DFF-8E8CAF0CB9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6A9EF-A84B-46FE-9FD9-BDE62A79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25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405488"/>
            <a:ext cx="4964129" cy="44525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782710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96412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37341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64129" y="-6351"/>
            <a:ext cx="7227871" cy="4845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376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034841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34841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292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07469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706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995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133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767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896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660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9665" y="30959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32135" y="19656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763570" y="1080281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3081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506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417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542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22980" y="3562909"/>
            <a:ext cx="246902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1592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93088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63197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663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996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191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1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67686" y="0"/>
            <a:ext cx="4049264" cy="34345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695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1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67686" y="3434575"/>
            <a:ext cx="4049264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608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784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65682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1968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13109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89396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65682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1968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13109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289396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793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79460" y="1922585"/>
            <a:ext cx="6906691" cy="38932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94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9768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688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7611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571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4214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85304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1032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87591" y="2021680"/>
            <a:ext cx="1833136" cy="1832659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0835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3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5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29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1953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9578" y="2257898"/>
            <a:ext cx="4466716" cy="3268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3958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332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81472" y="2196790"/>
            <a:ext cx="4410528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196790"/>
            <a:ext cx="4439342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647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405488"/>
            <a:ext cx="4964129" cy="44525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782710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96412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37341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64129" y="-6351"/>
            <a:ext cx="7227871" cy="4845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060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034841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34841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854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85304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503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07469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499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2581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2370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9347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843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8816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9665" y="30959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32135" y="19656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763570" y="1080281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2454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5106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3215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22980" y="3562909"/>
            <a:ext cx="246902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1592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93088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63197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712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87591" y="2021680"/>
            <a:ext cx="1833136" cy="1832659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1889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4223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803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1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67686" y="0"/>
            <a:ext cx="4049264" cy="34345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695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1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67686" y="3434575"/>
            <a:ext cx="4049264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4375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9806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65682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1968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13109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89396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65682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1968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13109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289396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6675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79460" y="1922585"/>
            <a:ext cx="6906691" cy="38932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6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3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5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29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841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9578" y="2257898"/>
            <a:ext cx="4466716" cy="3268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299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225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81472" y="2196790"/>
            <a:ext cx="4410528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196790"/>
            <a:ext cx="4439342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25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11214598" y="271797"/>
            <a:ext cx="383032" cy="330286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16025" y="298450"/>
            <a:ext cx="43790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1200" b="1" dirty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0050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11214598" y="271797"/>
            <a:ext cx="383032" cy="330286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16025" y="298450"/>
            <a:ext cx="43790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1200" b="1" i="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3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1570560"/>
            <a:ext cx="12188825" cy="3190397"/>
          </a:xfr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" y="2364309"/>
            <a:ext cx="12188825" cy="1665058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9F202D-D482-6937-3F87-BFC169B44B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560" y="2364309"/>
            <a:ext cx="11866880" cy="13255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[3] – OUTSIDE ACTIVITIES AND SEEKING EMPLOYMENT</a:t>
            </a:r>
            <a:endParaRPr lang="en-US" sz="6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" y="327177"/>
            <a:ext cx="12188825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95DD4-1855-5C95-2E3F-467C5DECD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8" y="411137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[3]: SCENARIO [1]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2FFD6-50D5-66F5-A8BB-607CCF8F806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5932" y="2283178"/>
            <a:ext cx="10512425" cy="23907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You have an outside business, and you are always looking for new customers/clients.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CD955-39F7-8EB1-B49E-3BD05B77C267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259982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7" y="327177"/>
            <a:ext cx="12188825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2A342-FF99-C8DB-6D6D-18471951D2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7" y="398696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[3]: </a:t>
            </a:r>
            <a:r>
              <a:rPr lang="en-US" sz="6100" b="1" dirty="0">
                <a:solidFill>
                  <a:schemeClr val="bg2"/>
                </a:solidFill>
                <a:latin typeface="Minion Pro" charset="0"/>
                <a:ea typeface="Minion Pro" charset="0"/>
                <a:cs typeface="Minion Pro" charset="0"/>
              </a:rPr>
              <a:t>SCENARIO [2]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10E7D-F6DF-470B-4CCC-CC6FF42FB18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7859" y="2228120"/>
            <a:ext cx="10512425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You make a little extra income selling your handmade jewelry online.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5118A-A140-04B8-1098-E02CDBC5B5C6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312438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123" y="327177"/>
            <a:ext cx="12192680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F5B88-2B5C-0B0C-E4BE-36CEC4B5F8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268" y="454861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[3]: </a:t>
            </a:r>
            <a:r>
              <a:rPr lang="en-US" sz="6100" b="1" dirty="0">
                <a:solidFill>
                  <a:srgbClr val="FFFFFF"/>
                </a:solidFill>
                <a:latin typeface="Minion Pro"/>
                <a:ea typeface="Minion Pro"/>
                <a:cs typeface="Minion Pro"/>
              </a:rPr>
              <a:t>SCENARIO [3]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321D2-6C97-9620-1F2B-24B3F7BD72D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4004" y="2269748"/>
            <a:ext cx="10512425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You serve in a leadership position in the Parent Teacher Association at your child’s school, which engages in fundraising.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AA629-6ECC-D793-0887-5D6436351D91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206418205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Lato</vt:lpstr>
      <vt:lpstr>Lato Light</vt:lpstr>
      <vt:lpstr>Minion Pro</vt:lpstr>
      <vt:lpstr>Poppins Light</vt:lpstr>
      <vt:lpstr>1_Default Theme</vt:lpstr>
      <vt:lpstr>Default Theme</vt:lpstr>
      <vt:lpstr>TOPIC [3] – OUTSIDE ACTIVITIES AND SEEKING EMPLOYMENT</vt:lpstr>
      <vt:lpstr>TOPIC [3]: SCENARIO [1]</vt:lpstr>
      <vt:lpstr>TOPIC [3]: SCENARIO [2]</vt:lpstr>
      <vt:lpstr>TOPIC [3]: SCENARIO [3]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Kunkle</dc:creator>
  <cp:lastModifiedBy>Megan Kunkle</cp:lastModifiedBy>
  <cp:revision>1</cp:revision>
  <dcterms:created xsi:type="dcterms:W3CDTF">2025-02-10T21:10:26Z</dcterms:created>
  <dcterms:modified xsi:type="dcterms:W3CDTF">2025-02-10T21:10:49Z</dcterms:modified>
</cp:coreProperties>
</file>